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E200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C4F6-9095-4CBA-B2E4-840569C6F30D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2522-1DD2-4661-B9B0-FED643D3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57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C4F6-9095-4CBA-B2E4-840569C6F30D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2522-1DD2-4661-B9B0-FED643D3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0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C4F6-9095-4CBA-B2E4-840569C6F30D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2522-1DD2-4661-B9B0-FED643D3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54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C4F6-9095-4CBA-B2E4-840569C6F30D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2522-1DD2-4661-B9B0-FED643D3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41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C4F6-9095-4CBA-B2E4-840569C6F30D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2522-1DD2-4661-B9B0-FED643D3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35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C4F6-9095-4CBA-B2E4-840569C6F30D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2522-1DD2-4661-B9B0-FED643D3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83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C4F6-9095-4CBA-B2E4-840569C6F30D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2522-1DD2-4661-B9B0-FED643D3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4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C4F6-9095-4CBA-B2E4-840569C6F30D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2522-1DD2-4661-B9B0-FED643D3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95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C4F6-9095-4CBA-B2E4-840569C6F30D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2522-1DD2-4661-B9B0-FED643D3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80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C4F6-9095-4CBA-B2E4-840569C6F30D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2522-1DD2-4661-B9B0-FED643D3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47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C4F6-9095-4CBA-B2E4-840569C6F30D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2522-1DD2-4661-B9B0-FED643D3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44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7C4F6-9095-4CBA-B2E4-840569C6F30D}" type="datetimeFigureOut">
              <a:rPr lang="en-US" smtClean="0"/>
              <a:t>6/21/2015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F2522-1DD2-4661-B9B0-FED643D34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6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87" t="73993"/>
          <a:stretch/>
        </p:blipFill>
        <p:spPr>
          <a:xfrm>
            <a:off x="9837336" y="5074418"/>
            <a:ext cx="2354664" cy="1783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8" b="56484"/>
          <a:stretch/>
        </p:blipFill>
        <p:spPr>
          <a:xfrm>
            <a:off x="0" y="2170444"/>
            <a:ext cx="12192000" cy="813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03" b="38461"/>
          <a:stretch/>
        </p:blipFill>
        <p:spPr>
          <a:xfrm>
            <a:off x="0" y="3024554"/>
            <a:ext cx="12192000" cy="11957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 r="19231"/>
          <a:stretch/>
        </p:blipFill>
        <p:spPr>
          <a:xfrm>
            <a:off x="0" y="5486400"/>
            <a:ext cx="9847385" cy="13716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4260501"/>
            <a:ext cx="12192000" cy="1190273"/>
            <a:chOff x="0" y="4260501"/>
            <a:chExt cx="12192000" cy="119027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551" r="18654" b="20519"/>
            <a:stretch/>
          </p:blipFill>
          <p:spPr>
            <a:xfrm>
              <a:off x="0" y="4358244"/>
              <a:ext cx="9917723" cy="109253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016" t="62125" b="25567"/>
            <a:stretch/>
          </p:blipFill>
          <p:spPr>
            <a:xfrm>
              <a:off x="9877530" y="4260501"/>
              <a:ext cx="2314470" cy="844062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24"/>
          <a:stretch/>
        </p:blipFill>
        <p:spPr>
          <a:xfrm>
            <a:off x="0" y="0"/>
            <a:ext cx="12192000" cy="209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83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4</cp:revision>
  <dcterms:created xsi:type="dcterms:W3CDTF">2015-06-21T20:06:16Z</dcterms:created>
  <dcterms:modified xsi:type="dcterms:W3CDTF">2015-06-21T21:51:57Z</dcterms:modified>
</cp:coreProperties>
</file>