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7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3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3316940"/>
            <a:ext cx="11463867" cy="3541057"/>
          </a:xfrm>
        </p:spPr>
        <p:txBody>
          <a:bodyPr>
            <a:normAutofit/>
          </a:bodyPr>
          <a:lstStyle>
            <a:lvl1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2pPr>
            <a:lvl3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3pPr>
            <a:lvl4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4pPr>
            <a:lvl5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3316940"/>
            <a:ext cx="11463867" cy="3541057"/>
          </a:xfrm>
        </p:spPr>
        <p:txBody>
          <a:bodyPr>
            <a:normAutofit/>
          </a:bodyPr>
          <a:lstStyle>
            <a:lvl1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1pPr>
            <a:lvl2pPr marL="685800" indent="-292100">
              <a:buFont typeface="Calibri" panose="020F0502020204030204" pitchFamily="34" charset="0"/>
              <a:buChar char="−"/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2pPr>
            <a:lvl3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3pPr>
            <a:lvl4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4pPr>
            <a:lvl5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3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3316940"/>
            <a:ext cx="11463867" cy="3541057"/>
          </a:xfrm>
        </p:spPr>
        <p:txBody>
          <a:bodyPr>
            <a:normAutofit/>
          </a:bodyPr>
          <a:lstStyle>
            <a:lvl1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1pPr>
            <a:lvl2pPr marL="685800" indent="-228600">
              <a:buFont typeface="Calibri" panose="020F0502020204030204" pitchFamily="34" charset="0"/>
              <a:buChar char="−"/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2pPr>
            <a:lvl3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3pPr>
            <a:lvl4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4pPr>
            <a:lvl5pPr>
              <a:defRPr sz="3400" b="1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Rockwell" panose="020606030202050204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0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2418-3FD3-4B29-ABDC-97D4E4B48509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41C8C-990C-46E4-9678-3FEE28201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1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Personal Bible Study (Col. 2:6-7)</a:t>
            </a:r>
          </a:p>
          <a:p>
            <a:r>
              <a:rPr lang="en-US" dirty="0" smtClean="0"/>
              <a:t>Through Family Bible Study (2 Tim. 1:5; 3:14-15)</a:t>
            </a:r>
          </a:p>
          <a:p>
            <a:r>
              <a:rPr lang="en-US" dirty="0" smtClean="0"/>
              <a:t>Through Group Bible Study (Acts 18:24-28; 20:7)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Personal Interaction</a:t>
            </a:r>
          </a:p>
          <a:p>
            <a:pPr lvl="1"/>
            <a:r>
              <a:rPr lang="en-US" dirty="0" smtClean="0"/>
              <a:t>Agape love builds up (1 Cor. 8:1)</a:t>
            </a:r>
          </a:p>
          <a:p>
            <a:pPr lvl="1"/>
            <a:r>
              <a:rPr lang="en-US" dirty="0" smtClean="0"/>
              <a:t>Gracious words build up (Eph. 4:29)</a:t>
            </a:r>
          </a:p>
          <a:p>
            <a:r>
              <a:rPr lang="en-US" dirty="0" smtClean="0"/>
              <a:t>Through Group Interaction</a:t>
            </a:r>
          </a:p>
          <a:p>
            <a:pPr lvl="1"/>
            <a:r>
              <a:rPr lang="en-US" dirty="0" smtClean="0"/>
              <a:t>Worship builds up (1 Cor. 14:26)</a:t>
            </a:r>
          </a:p>
          <a:p>
            <a:pPr lvl="1"/>
            <a:r>
              <a:rPr lang="en-US" dirty="0" smtClean="0"/>
              <a:t>Working together builds up (Eph. 4:16)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Personal Teaching Efforts (2 Tim. 2:2)</a:t>
            </a:r>
          </a:p>
          <a:p>
            <a:r>
              <a:rPr lang="en-US" dirty="0" smtClean="0"/>
              <a:t>Teaching Group Teaching Efforts (Acts 11:19-24; 16:5; Phil. 4:10-20)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0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98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9</cp:revision>
  <dcterms:created xsi:type="dcterms:W3CDTF">2015-06-20T22:58:37Z</dcterms:created>
  <dcterms:modified xsi:type="dcterms:W3CDTF">2015-06-21T12:40:32Z</dcterms:modified>
</cp:coreProperties>
</file>