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6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" y="756458"/>
            <a:ext cx="8936181" cy="5935893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3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6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0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9EC62-21E2-4173-B54C-1B8FD53525F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8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" y="756458"/>
            <a:ext cx="9068499" cy="5935893"/>
          </a:xfrm>
        </p:spPr>
        <p:txBody>
          <a:bodyPr>
            <a:normAutofit/>
          </a:bodyPr>
          <a:lstStyle/>
          <a:p>
            <a:pPr marL="403225" indent="-403225"/>
            <a:r>
              <a:rPr lang="en-US" sz="2000" u="sng" dirty="0" smtClean="0"/>
              <a:t>Pray</a:t>
            </a:r>
            <a:endParaRPr lang="en-US" sz="2000" u="sng" dirty="0"/>
          </a:p>
          <a:p>
            <a:pPr marL="403225" indent="-403225"/>
            <a:r>
              <a:rPr lang="en-US" sz="2000" dirty="0" smtClean="0"/>
              <a:t>Let </a:t>
            </a:r>
            <a:r>
              <a:rPr lang="en-US" sz="2000" dirty="0"/>
              <a:t>the Bible Text </a:t>
            </a:r>
            <a:r>
              <a:rPr lang="en-US" sz="2000" u="sng" dirty="0"/>
              <a:t>Explain </a:t>
            </a:r>
            <a:r>
              <a:rPr lang="en-US" sz="2000" u="sng" dirty="0" smtClean="0"/>
              <a:t>Itself</a:t>
            </a:r>
            <a:endParaRPr lang="en-US" sz="2000" u="sng" dirty="0"/>
          </a:p>
          <a:p>
            <a:pPr marL="403225" indent="-403225"/>
            <a:r>
              <a:rPr lang="en-US" sz="2000" dirty="0" smtClean="0"/>
              <a:t>Keep </a:t>
            </a:r>
            <a:r>
              <a:rPr lang="en-US" sz="2000" dirty="0"/>
              <a:t>Every Passage </a:t>
            </a:r>
            <a:r>
              <a:rPr lang="en-US" sz="2000" u="sng" dirty="0"/>
              <a:t>in Its Context</a:t>
            </a:r>
          </a:p>
          <a:p>
            <a:pPr marL="403225" indent="-403225"/>
            <a:r>
              <a:rPr lang="en-US" sz="2000" dirty="0" smtClean="0"/>
              <a:t>Consult </a:t>
            </a:r>
            <a:r>
              <a:rPr lang="en-US" sz="2000" dirty="0"/>
              <a:t>Multiple </a:t>
            </a:r>
            <a:r>
              <a:rPr lang="en-US" sz="2000" u="sng" dirty="0"/>
              <a:t>Reliable Translations</a:t>
            </a:r>
          </a:p>
          <a:p>
            <a:pPr marL="403225" indent="-403225"/>
            <a:r>
              <a:rPr lang="en-US" sz="2000" dirty="0" smtClean="0"/>
              <a:t>Use </a:t>
            </a:r>
            <a:r>
              <a:rPr lang="en-US" sz="2000" u="sng" dirty="0"/>
              <a:t>Bible Reference Works</a:t>
            </a:r>
            <a:r>
              <a:rPr lang="en-US" sz="2000" dirty="0"/>
              <a:t> to Explore and Dissect the Passage</a:t>
            </a:r>
          </a:p>
          <a:p>
            <a:pPr marL="403225" indent="-403225"/>
            <a:r>
              <a:rPr lang="en-US" sz="2000" dirty="0" smtClean="0"/>
              <a:t>Consult </a:t>
            </a:r>
            <a:r>
              <a:rPr lang="en-US" sz="2000" dirty="0"/>
              <a:t>Reliable, Faithful </a:t>
            </a:r>
            <a:r>
              <a:rPr lang="en-US" sz="2000" u="sng" dirty="0"/>
              <a:t>Commentaries and Resources</a:t>
            </a:r>
            <a:r>
              <a:rPr lang="en-US" sz="2000" dirty="0"/>
              <a:t> for Additional Study</a:t>
            </a:r>
          </a:p>
          <a:p>
            <a:pPr marL="403225" indent="-403225"/>
            <a:r>
              <a:rPr lang="en-US" sz="2000" dirty="0" smtClean="0"/>
              <a:t>Consult </a:t>
            </a:r>
            <a:r>
              <a:rPr lang="en-US" sz="2000" dirty="0"/>
              <a:t>Reliable, Faithful </a:t>
            </a:r>
            <a:r>
              <a:rPr lang="en-US" sz="2000" u="sng" dirty="0"/>
              <a:t>Workbooks and Study Guides</a:t>
            </a:r>
            <a:r>
              <a:rPr lang="en-US" sz="2000" dirty="0"/>
              <a:t> to Compile Your Lesson</a:t>
            </a:r>
          </a:p>
          <a:p>
            <a:pPr marL="403225" indent="-403225"/>
            <a:r>
              <a:rPr lang="en-US" sz="2000" u="sng" dirty="0" smtClean="0"/>
              <a:t>Thoroughly </a:t>
            </a:r>
            <a:r>
              <a:rPr lang="en-US" sz="2000" u="sng" dirty="0"/>
              <a:t>Study and Learn</a:t>
            </a:r>
            <a:r>
              <a:rPr lang="en-US" sz="2000" dirty="0"/>
              <a:t> Your Material</a:t>
            </a:r>
          </a:p>
          <a:p>
            <a:pPr marL="403225" indent="-403225"/>
            <a:r>
              <a:rPr lang="en-US" sz="2000" dirty="0" smtClean="0"/>
              <a:t>Put </a:t>
            </a:r>
            <a:r>
              <a:rPr lang="en-US" sz="2000" u="sng" dirty="0"/>
              <a:t>Real Time, Effort and Heart</a:t>
            </a:r>
            <a:r>
              <a:rPr lang="en-US" sz="2000" dirty="0"/>
              <a:t> into the Study and Preparation of Your Lesson</a:t>
            </a:r>
          </a:p>
          <a:p>
            <a:pPr marL="403225" indent="-403225"/>
            <a:r>
              <a:rPr lang="en-US" sz="2000" dirty="0" smtClean="0"/>
              <a:t>Prepare </a:t>
            </a:r>
            <a:r>
              <a:rPr lang="en-US" sz="2000" u="sng" dirty="0"/>
              <a:t>Well in Advance</a:t>
            </a:r>
          </a:p>
          <a:p>
            <a:pPr marL="403225" indent="-403225"/>
            <a:r>
              <a:rPr lang="en-US" sz="2000" dirty="0" smtClean="0"/>
              <a:t>Write </a:t>
            </a:r>
            <a:r>
              <a:rPr lang="en-US" sz="2000" dirty="0"/>
              <a:t>a </a:t>
            </a:r>
            <a:r>
              <a:rPr lang="en-US" sz="2000" u="sng" dirty="0"/>
              <a:t>Thesis Statement</a:t>
            </a:r>
            <a:r>
              <a:rPr lang="en-US" sz="2000" dirty="0"/>
              <a:t> for Each Lesson</a:t>
            </a:r>
          </a:p>
          <a:p>
            <a:pPr marL="403225" indent="-403225"/>
            <a:r>
              <a:rPr lang="en-US" sz="2000" u="sng" dirty="0" smtClean="0"/>
              <a:t>Outline </a:t>
            </a:r>
            <a:r>
              <a:rPr lang="en-US" sz="2000" u="sng" dirty="0"/>
              <a:t>Each Lesson</a:t>
            </a:r>
            <a:r>
              <a:rPr lang="en-US" sz="2000" dirty="0"/>
              <a:t>:  Introduction, Body, Application, Conclusion </a:t>
            </a:r>
          </a:p>
        </p:txBody>
      </p:sp>
    </p:spTree>
    <p:extLst>
      <p:ext uri="{BB962C8B-B14F-4D97-AF65-F5344CB8AC3E}">
        <p14:creationId xmlns:p14="http://schemas.microsoft.com/office/powerpoint/2010/main" val="172953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92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18</cp:revision>
  <dcterms:created xsi:type="dcterms:W3CDTF">2015-09-02T00:15:27Z</dcterms:created>
  <dcterms:modified xsi:type="dcterms:W3CDTF">2015-09-16T22:20:15Z</dcterms:modified>
</cp:coreProperties>
</file>