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2000" dirty="0" smtClean="0"/>
              <a:t>Have </a:t>
            </a:r>
            <a:r>
              <a:rPr lang="en-US" sz="2000" dirty="0"/>
              <a:t>a </a:t>
            </a:r>
            <a:r>
              <a:rPr lang="en-US" sz="2000" u="sng" dirty="0"/>
              <a:t>Deep Reverence</a:t>
            </a:r>
            <a:r>
              <a:rPr lang="en-US" sz="2000" dirty="0"/>
              <a:t> for </a:t>
            </a:r>
            <a:r>
              <a:rPr lang="en-US" sz="2000" u="sng" dirty="0"/>
              <a:t>God</a:t>
            </a:r>
            <a:r>
              <a:rPr lang="en-US" sz="2000" dirty="0"/>
              <a:t>, His </a:t>
            </a:r>
            <a:r>
              <a:rPr lang="en-US" sz="2000" u="sng" dirty="0"/>
              <a:t>Word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/>
              <a:t>the </a:t>
            </a:r>
            <a:r>
              <a:rPr lang="en-US" sz="2000" u="sng" dirty="0"/>
              <a:t>Church</a:t>
            </a:r>
            <a:r>
              <a:rPr lang="en-US" sz="2000" dirty="0"/>
              <a:t> (Deut. 6:4-5; Matt. </a:t>
            </a:r>
            <a:r>
              <a:rPr lang="en-US" sz="2000" dirty="0" smtClean="0"/>
              <a:t>5:6)</a:t>
            </a:r>
            <a:endParaRPr lang="en-US" sz="2000" dirty="0"/>
          </a:p>
          <a:p>
            <a:pPr marL="403225" indent="-403225"/>
            <a:r>
              <a:rPr lang="en-US" sz="2000" dirty="0" smtClean="0"/>
              <a:t>Be </a:t>
            </a:r>
            <a:r>
              <a:rPr lang="en-US" sz="2000" dirty="0"/>
              <a:t>a </a:t>
            </a:r>
            <a:r>
              <a:rPr lang="en-US" sz="2000" u="sng" dirty="0"/>
              <a:t>Bible Student</a:t>
            </a:r>
            <a:r>
              <a:rPr lang="en-US" sz="2000" dirty="0"/>
              <a:t> (2 Tim. 2:15; Acts 17:11)</a:t>
            </a:r>
          </a:p>
          <a:p>
            <a:pPr marL="403225" indent="-403225"/>
            <a:r>
              <a:rPr lang="en-US" sz="2000" dirty="0" smtClean="0"/>
              <a:t>Be </a:t>
            </a:r>
            <a:r>
              <a:rPr lang="en-US" sz="2000" dirty="0"/>
              <a:t>an </a:t>
            </a:r>
            <a:r>
              <a:rPr lang="en-US" sz="2000" u="sng" dirty="0"/>
              <a:t>Example of Faithfulness</a:t>
            </a:r>
            <a:r>
              <a:rPr lang="en-US" sz="2000" dirty="0"/>
              <a:t> Outside the Class (1 Cor. 11:1; Heb. 13:7; Acts 1:1)</a:t>
            </a:r>
          </a:p>
          <a:p>
            <a:pPr marL="403225" indent="-403225"/>
            <a:r>
              <a:rPr lang="en-US" sz="2000" dirty="0" smtClean="0"/>
              <a:t>Build </a:t>
            </a:r>
            <a:r>
              <a:rPr lang="en-US" sz="2000" u="sng" dirty="0"/>
              <a:t>Relationships with Students</a:t>
            </a:r>
            <a:r>
              <a:rPr lang="en-US" sz="2000" dirty="0"/>
              <a:t> Outside the Class (2 Tim. 3:10; Phil. 4:9)</a:t>
            </a:r>
          </a:p>
          <a:p>
            <a:pPr marL="403225" indent="-403225"/>
            <a:r>
              <a:rPr lang="en-US" sz="2000" u="sng" dirty="0" smtClean="0"/>
              <a:t>Pray</a:t>
            </a:r>
            <a:r>
              <a:rPr lang="en-US" sz="2000" dirty="0" smtClean="0"/>
              <a:t> </a:t>
            </a:r>
            <a:r>
              <a:rPr lang="en-US" sz="2000" dirty="0"/>
              <a:t>(Jas. 4:2; 5:16; 1:5; Col. 4:2-4)</a:t>
            </a:r>
          </a:p>
          <a:p>
            <a:pPr marL="403225" indent="-403225"/>
            <a:r>
              <a:rPr lang="en-US" sz="2000" dirty="0" smtClean="0"/>
              <a:t>Soberly </a:t>
            </a:r>
            <a:r>
              <a:rPr lang="en-US" sz="2000" dirty="0"/>
              <a:t>Be Reminded of </a:t>
            </a:r>
            <a:r>
              <a:rPr lang="en-US" sz="2000" u="sng" dirty="0"/>
              <a:t>Your Responsibility</a:t>
            </a:r>
            <a:r>
              <a:rPr lang="en-US" sz="2000" dirty="0"/>
              <a:t> (Rom. 12:3; Jas. 3:1)</a:t>
            </a:r>
          </a:p>
          <a:p>
            <a:pPr marL="403225" indent="-403225"/>
            <a:r>
              <a:rPr lang="en-US" sz="2000" u="sng" dirty="0" smtClean="0"/>
              <a:t>Teach</a:t>
            </a:r>
            <a:r>
              <a:rPr lang="en-US" sz="2000" dirty="0" smtClean="0"/>
              <a:t> </a:t>
            </a:r>
            <a:r>
              <a:rPr lang="en-US" sz="2000" dirty="0"/>
              <a:t>God’s Word </a:t>
            </a:r>
            <a:r>
              <a:rPr lang="en-US" sz="2000" u="sng" dirty="0"/>
              <a:t>Faithfully</a:t>
            </a:r>
            <a:r>
              <a:rPr lang="en-US" sz="2000" dirty="0"/>
              <a:t> (1 Pet. 4:11; Gal. 1:8-9; Rev. 22:18-19)</a:t>
            </a:r>
          </a:p>
          <a:p>
            <a:pPr marL="403225" indent="-403225"/>
            <a:r>
              <a:rPr lang="en-US" sz="2000" dirty="0" smtClean="0"/>
              <a:t>Only </a:t>
            </a:r>
            <a:r>
              <a:rPr lang="en-US" sz="2000" dirty="0"/>
              <a:t>Teach What </a:t>
            </a:r>
            <a:r>
              <a:rPr lang="en-US" sz="2000" u="sng" dirty="0"/>
              <a:t>Fits You</a:t>
            </a:r>
            <a:r>
              <a:rPr lang="en-US" sz="2000" dirty="0"/>
              <a:t> (1 Pet. 3:15; 2:1-2; 2 Pet. 3:18; 2 Tim. 2:2)</a:t>
            </a:r>
          </a:p>
          <a:p>
            <a:pPr marL="403225" indent="-403225"/>
            <a:r>
              <a:rPr lang="en-US" sz="2000" dirty="0" smtClean="0"/>
              <a:t>Only </a:t>
            </a:r>
            <a:r>
              <a:rPr lang="en-US" sz="2000" dirty="0"/>
              <a:t>Teach What </a:t>
            </a:r>
            <a:r>
              <a:rPr lang="en-US" sz="2000" u="sng" dirty="0"/>
              <a:t>Fits the Students in the Class</a:t>
            </a:r>
            <a:r>
              <a:rPr lang="en-US" sz="2000" dirty="0"/>
              <a:t> (1 Cor. 3:1; Heb. </a:t>
            </a:r>
            <a:r>
              <a:rPr lang="en-US" sz="2000" dirty="0" smtClean="0"/>
              <a:t>5:11-6:2)</a:t>
            </a:r>
            <a:endParaRPr lang="en-US" sz="2000" dirty="0"/>
          </a:p>
          <a:p>
            <a:pPr marL="403225" indent="-403225"/>
            <a:r>
              <a:rPr lang="en-US" sz="2000" dirty="0" smtClean="0"/>
              <a:t>Only </a:t>
            </a:r>
            <a:r>
              <a:rPr lang="en-US" sz="2000" dirty="0"/>
              <a:t>Teach What </a:t>
            </a:r>
            <a:r>
              <a:rPr lang="en-US" sz="2000" u="sng" dirty="0"/>
              <a:t>You Have Made Your Own</a:t>
            </a:r>
            <a:r>
              <a:rPr lang="en-US" sz="2000" dirty="0"/>
              <a:t> (Heb. 8:10; </a:t>
            </a:r>
            <a:r>
              <a:rPr lang="en-US" sz="2000" dirty="0" smtClean="0"/>
              <a:t>Ps. </a:t>
            </a:r>
            <a:r>
              <a:rPr lang="en-US" sz="2000" dirty="0"/>
              <a:t>119:9-11; 37:30-31)</a:t>
            </a:r>
          </a:p>
          <a:p>
            <a:pPr marL="403225" indent="-403225"/>
            <a:r>
              <a:rPr lang="en-US" sz="2000" dirty="0" smtClean="0"/>
              <a:t>Realize </a:t>
            </a:r>
            <a:r>
              <a:rPr lang="en-US" sz="2000" u="sng" dirty="0"/>
              <a:t>Each</a:t>
            </a:r>
            <a:r>
              <a:rPr lang="en-US" sz="2000" dirty="0"/>
              <a:t> Class Is </a:t>
            </a:r>
            <a:r>
              <a:rPr lang="en-US" sz="2000" u="sng" dirty="0"/>
              <a:t>Important</a:t>
            </a:r>
            <a:r>
              <a:rPr lang="en-US" sz="2000" dirty="0"/>
              <a:t> (Col. 4:5; 3:23; 1 Tim. 6:19-20)</a:t>
            </a:r>
          </a:p>
          <a:p>
            <a:pPr marL="403225" indent="-403225"/>
            <a:r>
              <a:rPr lang="en-US" sz="2000" dirty="0" smtClean="0"/>
              <a:t>Never </a:t>
            </a:r>
            <a:r>
              <a:rPr lang="en-US" sz="2000" dirty="0"/>
              <a:t>Forget Your Goal = </a:t>
            </a:r>
            <a:r>
              <a:rPr lang="en-US" sz="2000" u="sng" dirty="0"/>
              <a:t>Presenting Every Man Complete in Christ and Saving </a:t>
            </a:r>
            <a:r>
              <a:rPr lang="en-US" sz="2000" u="sng" dirty="0" smtClean="0"/>
              <a:t>Souls</a:t>
            </a:r>
            <a:r>
              <a:rPr lang="en-US" sz="2000" dirty="0" smtClean="0"/>
              <a:t> </a:t>
            </a:r>
            <a:r>
              <a:rPr lang="en-US" sz="2000" dirty="0"/>
              <a:t>(Col. 1:28; Rom. 1:16).</a:t>
            </a:r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220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17</cp:revision>
  <dcterms:created xsi:type="dcterms:W3CDTF">2015-09-02T00:15:27Z</dcterms:created>
  <dcterms:modified xsi:type="dcterms:W3CDTF">2015-09-09T19:27:49Z</dcterms:modified>
</cp:coreProperties>
</file>