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9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62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94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571" y="773084"/>
            <a:ext cx="8515350" cy="590204"/>
          </a:xfrm>
          <a:solidFill>
            <a:srgbClr val="9B0000">
              <a:alpha val="36078"/>
            </a:srgbClr>
          </a:solidFill>
        </p:spPr>
        <p:txBody>
          <a:bodyPr>
            <a:no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570" y="1441306"/>
            <a:ext cx="8769927" cy="5251045"/>
          </a:xfrm>
        </p:spPr>
        <p:txBody>
          <a:bodyPr/>
          <a:lstStyle>
            <a:lvl1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87338">
              <a:buFont typeface="Calibri" panose="020F0502020204030204" pitchFamily="34" charset="0"/>
              <a:buChar char="−"/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ln w="6350">
                  <a:solidFill>
                    <a:srgbClr val="9B0000"/>
                  </a:solidFill>
                </a:ln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19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4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465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81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7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03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9EC62-21E2-4173-B54C-1B8FD53525F3}" type="datetimeFigureOut">
              <a:rPr lang="en-US" smtClean="0"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2A6E-C578-4FD6-9117-359CF00DB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8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485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Bible Classes at PBL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provide Bible classes </a:t>
            </a:r>
            <a:r>
              <a:rPr lang="en-US" dirty="0" smtClean="0"/>
              <a:t>that:</a:t>
            </a:r>
          </a:p>
          <a:p>
            <a:pPr marL="855662" lvl="1" indent="-457200">
              <a:buFont typeface="+mj-lt"/>
              <a:buAutoNum type="arabicPeriod"/>
            </a:pPr>
            <a:r>
              <a:rPr lang="en-US" u="sng" dirty="0" smtClean="0"/>
              <a:t>Deepen </a:t>
            </a:r>
            <a:r>
              <a:rPr lang="en-US" u="sng" dirty="0"/>
              <a:t>the faith</a:t>
            </a:r>
            <a:r>
              <a:rPr lang="en-US" dirty="0"/>
              <a:t> of all students in the abiding truth and relevance of God’s Word, </a:t>
            </a:r>
            <a:endParaRPr lang="en-US" dirty="0" smtClean="0"/>
          </a:p>
          <a:p>
            <a:pPr marL="855662" lvl="1" indent="-457200">
              <a:buFont typeface="+mj-lt"/>
              <a:buAutoNum type="arabicPeriod"/>
            </a:pPr>
            <a:r>
              <a:rPr lang="en-US" dirty="0" smtClean="0"/>
              <a:t>Draw </a:t>
            </a:r>
            <a:r>
              <a:rPr lang="en-US" dirty="0"/>
              <a:t>each one into a </a:t>
            </a:r>
            <a:r>
              <a:rPr lang="en-US" u="sng" dirty="0"/>
              <a:t>deeper relationship with God</a:t>
            </a:r>
            <a:r>
              <a:rPr lang="en-US" dirty="0"/>
              <a:t>, and </a:t>
            </a:r>
            <a:endParaRPr lang="en-US" dirty="0" smtClean="0"/>
          </a:p>
          <a:p>
            <a:pPr marL="855662" lvl="1" indent="-457200">
              <a:buFont typeface="+mj-lt"/>
              <a:buAutoNum type="arabicPeriod"/>
            </a:pPr>
            <a:r>
              <a:rPr lang="en-US" dirty="0" smtClean="0"/>
              <a:t>Equip </a:t>
            </a:r>
            <a:r>
              <a:rPr lang="en-US" dirty="0"/>
              <a:t>all students with the </a:t>
            </a:r>
            <a:r>
              <a:rPr lang="en-US" u="sng" dirty="0"/>
              <a:t>knowledge and skills for living</a:t>
            </a:r>
            <a:r>
              <a:rPr lang="en-US" dirty="0"/>
              <a:t> the Christian life</a:t>
            </a:r>
          </a:p>
          <a:p>
            <a:r>
              <a:rPr lang="en-US" dirty="0" smtClean="0"/>
              <a:t>To </a:t>
            </a:r>
            <a:r>
              <a:rPr lang="en-US" dirty="0"/>
              <a:t>fulfill the responsibility of “</a:t>
            </a:r>
            <a:r>
              <a:rPr lang="en-US" u="sng" dirty="0"/>
              <a:t>admonishing</a:t>
            </a:r>
            <a:r>
              <a:rPr lang="en-US" dirty="0"/>
              <a:t> every man and </a:t>
            </a:r>
            <a:r>
              <a:rPr lang="en-US" u="sng" dirty="0"/>
              <a:t>teaching</a:t>
            </a:r>
            <a:r>
              <a:rPr lang="en-US" dirty="0"/>
              <a:t> every man with all wisdom, so that we may present every man </a:t>
            </a:r>
            <a:r>
              <a:rPr lang="en-US" u="sng" dirty="0"/>
              <a:t>complete in Christ</a:t>
            </a:r>
            <a:r>
              <a:rPr lang="en-US" dirty="0"/>
              <a:t>” (Col. 1:28)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53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Teacher Training at PBL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ensure all teachers </a:t>
            </a:r>
            <a:r>
              <a:rPr lang="en-US" dirty="0" smtClean="0"/>
              <a:t>understand </a:t>
            </a:r>
            <a:r>
              <a:rPr lang="en-US" u="sng" dirty="0"/>
              <a:t>the overall purpose and direction</a:t>
            </a:r>
            <a:r>
              <a:rPr lang="en-US" dirty="0"/>
              <a:t> of Bible Classes at Palm Beach Lakes.</a:t>
            </a:r>
          </a:p>
          <a:p>
            <a:r>
              <a:rPr lang="en-US" dirty="0" smtClean="0"/>
              <a:t>To </a:t>
            </a:r>
            <a:r>
              <a:rPr lang="en-US" dirty="0"/>
              <a:t>provide training in the:</a:t>
            </a:r>
          </a:p>
          <a:p>
            <a:pPr lvl="1"/>
            <a:r>
              <a:rPr lang="en-US" u="sng" dirty="0" smtClean="0"/>
              <a:t>Study</a:t>
            </a:r>
            <a:r>
              <a:rPr lang="en-US" dirty="0" smtClean="0"/>
              <a:t> </a:t>
            </a:r>
            <a:r>
              <a:rPr lang="en-US" dirty="0"/>
              <a:t>of a Bible text or topic.</a:t>
            </a:r>
          </a:p>
          <a:p>
            <a:pPr lvl="1"/>
            <a:r>
              <a:rPr lang="en-US" u="sng" dirty="0" smtClean="0"/>
              <a:t>Development &amp; preparation </a:t>
            </a:r>
            <a:r>
              <a:rPr lang="en-US" u="sng" dirty="0"/>
              <a:t>of a lesson</a:t>
            </a:r>
            <a:r>
              <a:rPr lang="en-US" dirty="0"/>
              <a:t> on a Bible text or </a:t>
            </a:r>
            <a:r>
              <a:rPr lang="en-US" dirty="0" smtClean="0"/>
              <a:t>topic</a:t>
            </a:r>
            <a:endParaRPr lang="en-US" dirty="0"/>
          </a:p>
          <a:p>
            <a:pPr lvl="1"/>
            <a:r>
              <a:rPr lang="en-US" u="sng" dirty="0" smtClean="0"/>
              <a:t>Presentation </a:t>
            </a:r>
            <a:r>
              <a:rPr lang="en-US" u="sng" dirty="0"/>
              <a:t>of a lesson</a:t>
            </a:r>
            <a:r>
              <a:rPr lang="en-US" dirty="0"/>
              <a:t> on a Bible text or topic.</a:t>
            </a:r>
          </a:p>
          <a:p>
            <a:r>
              <a:rPr lang="en-US" dirty="0" smtClean="0"/>
              <a:t>To </a:t>
            </a:r>
            <a:r>
              <a:rPr lang="en-US" u="sng" dirty="0"/>
              <a:t>equip and develop teachers</a:t>
            </a:r>
            <a:r>
              <a:rPr lang="en-US" dirty="0"/>
              <a:t> who are ready to step in and teach classes at Palm Beach Lakes</a:t>
            </a:r>
          </a:p>
        </p:txBody>
      </p:sp>
    </p:spTree>
    <p:extLst>
      <p:ext uri="{BB962C8B-B14F-4D97-AF65-F5344CB8AC3E}">
        <p14:creationId xmlns:p14="http://schemas.microsoft.com/office/powerpoint/2010/main" val="83964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Fundamental Principles for Teaching at PBL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Teach</a:t>
            </a:r>
            <a:r>
              <a:rPr lang="en-US" dirty="0"/>
              <a:t>! </a:t>
            </a:r>
            <a:r>
              <a:rPr lang="en-US" dirty="0" smtClean="0"/>
              <a:t> (</a:t>
            </a:r>
            <a:r>
              <a:rPr lang="en-US" dirty="0"/>
              <a:t>Eph. 4:11; Heb. 5:12-14)</a:t>
            </a:r>
            <a:endParaRPr lang="en-US" dirty="0" smtClean="0"/>
          </a:p>
          <a:p>
            <a:r>
              <a:rPr lang="en-US" u="sng" dirty="0" smtClean="0"/>
              <a:t>Teach the </a:t>
            </a:r>
            <a:r>
              <a:rPr lang="en-US" u="sng" dirty="0"/>
              <a:t>Bible</a:t>
            </a:r>
            <a:r>
              <a:rPr lang="en-US" dirty="0"/>
              <a:t>! </a:t>
            </a:r>
            <a:r>
              <a:rPr lang="en-US" dirty="0" smtClean="0"/>
              <a:t> (</a:t>
            </a:r>
            <a:r>
              <a:rPr lang="en-US" dirty="0"/>
              <a:t>Eph. 4:15; 2 Pet. 1:13; 2 Tim. </a:t>
            </a:r>
            <a:r>
              <a:rPr lang="en-US" dirty="0" smtClean="0"/>
              <a:t>2:2; 3:16)</a:t>
            </a:r>
          </a:p>
          <a:p>
            <a:pPr lvl="1"/>
            <a:r>
              <a:rPr lang="en-US" dirty="0" smtClean="0"/>
              <a:t>Bible Classes at PBL are designed to be:</a:t>
            </a:r>
          </a:p>
          <a:p>
            <a:pPr lvl="2"/>
            <a:r>
              <a:rPr lang="en-US" dirty="0" smtClean="0"/>
              <a:t>Biblically </a:t>
            </a:r>
            <a:r>
              <a:rPr lang="en-US" u="sng" dirty="0"/>
              <a:t>Centered</a:t>
            </a:r>
          </a:p>
          <a:p>
            <a:pPr lvl="2"/>
            <a:r>
              <a:rPr lang="en-US" dirty="0" smtClean="0"/>
              <a:t>Biblically </a:t>
            </a:r>
            <a:r>
              <a:rPr lang="en-US" u="sng" dirty="0"/>
              <a:t>Saturated</a:t>
            </a:r>
          </a:p>
          <a:p>
            <a:pPr lvl="2"/>
            <a:r>
              <a:rPr lang="en-US" dirty="0" smtClean="0"/>
              <a:t>Biblically </a:t>
            </a:r>
            <a:r>
              <a:rPr lang="en-US" u="sng" dirty="0"/>
              <a:t>Accurate</a:t>
            </a:r>
          </a:p>
          <a:p>
            <a:pPr lvl="2"/>
            <a:r>
              <a:rPr lang="en-US" dirty="0" smtClean="0"/>
              <a:t>Biblically </a:t>
            </a:r>
            <a:r>
              <a:rPr lang="en-US" u="sng" dirty="0" smtClean="0"/>
              <a:t>Applicable</a:t>
            </a:r>
          </a:p>
          <a:p>
            <a:pPr lvl="1"/>
            <a:r>
              <a:rPr lang="en-US" dirty="0" smtClean="0"/>
              <a:t>Take people </a:t>
            </a:r>
            <a:r>
              <a:rPr lang="en-US" u="sng" dirty="0" smtClean="0"/>
              <a:t>back to</a:t>
            </a:r>
            <a:r>
              <a:rPr lang="en-US" dirty="0" smtClean="0"/>
              <a:t> the Bible and </a:t>
            </a:r>
            <a:r>
              <a:rPr lang="en-US" u="sng" dirty="0" smtClean="0"/>
              <a:t>into</a:t>
            </a:r>
            <a:r>
              <a:rPr lang="en-US" dirty="0" smtClean="0"/>
              <a:t> the Bible!</a:t>
            </a:r>
          </a:p>
          <a:p>
            <a:r>
              <a:rPr lang="en-US" dirty="0" smtClean="0"/>
              <a:t>Build </a:t>
            </a:r>
            <a:r>
              <a:rPr lang="en-US" dirty="0"/>
              <a:t>Faith </a:t>
            </a:r>
            <a:r>
              <a:rPr lang="en-US" u="sng" dirty="0"/>
              <a:t>in God</a:t>
            </a:r>
            <a:r>
              <a:rPr lang="en-US" dirty="0"/>
              <a:t>, Love </a:t>
            </a:r>
            <a:r>
              <a:rPr lang="en-US" u="sng" dirty="0"/>
              <a:t>for the Word</a:t>
            </a:r>
            <a:r>
              <a:rPr lang="en-US" dirty="0"/>
              <a:t> and a Relationship </a:t>
            </a:r>
            <a:r>
              <a:rPr lang="en-US" u="sng" dirty="0"/>
              <a:t>with Christ</a:t>
            </a:r>
            <a:r>
              <a:rPr lang="en-US" dirty="0"/>
              <a:t>! </a:t>
            </a:r>
            <a:r>
              <a:rPr lang="en-US" dirty="0" smtClean="0"/>
              <a:t> (</a:t>
            </a:r>
            <a:r>
              <a:rPr lang="en-US" dirty="0"/>
              <a:t>Rom. 10:17; Psa. </a:t>
            </a:r>
            <a:r>
              <a:rPr lang="en-US" dirty="0" smtClean="0"/>
              <a:t>119:97; Gal. 2:20)</a:t>
            </a:r>
          </a:p>
          <a:p>
            <a:r>
              <a:rPr lang="en-US" dirty="0" smtClean="0"/>
              <a:t>Make the Class </a:t>
            </a:r>
            <a:r>
              <a:rPr lang="en-US" u="sng" dirty="0" smtClean="0"/>
              <a:t>Applicable to Everyday Life</a:t>
            </a:r>
            <a:r>
              <a:rPr lang="en-US" dirty="0" smtClean="0"/>
              <a:t>!  </a:t>
            </a:r>
            <a:r>
              <a:rPr lang="nn-NO" dirty="0"/>
              <a:t>(Rom. 15:4; 1 Cor. 10:11; 2 Pet. 1:3)</a:t>
            </a:r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56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</TotalTime>
  <Words>281</Words>
  <Application>Microsoft Office PowerPoint</Application>
  <PresentationFormat>On-screen Show (4:3)</PresentationFormat>
  <Paragraphs>24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Purpose of Bible Classes at PBL</vt:lpstr>
      <vt:lpstr>Purpose of Teacher Training at PBL</vt:lpstr>
      <vt:lpstr>Fundamental Principles for Teaching at PBL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15</cp:revision>
  <dcterms:created xsi:type="dcterms:W3CDTF">2015-09-02T00:15:27Z</dcterms:created>
  <dcterms:modified xsi:type="dcterms:W3CDTF">2015-09-02T21:27:35Z</dcterms:modified>
</cp:coreProperties>
</file>