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4" r:id="rId5"/>
    <p:sldId id="257" r:id="rId6"/>
    <p:sldId id="258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4914406"/>
          </a:xfrm>
        </p:spPr>
        <p:txBody>
          <a:bodyPr/>
          <a:lstStyle>
            <a:lvl1pPr marL="341313" indent="-341313">
              <a:buSzPct val="90000"/>
              <a:buFont typeface="+mj-lt"/>
              <a:buAutoNum type="romanUcPeriod"/>
              <a:defRPr b="1"/>
            </a:lvl1pPr>
            <a:lvl2pPr marL="690563" indent="-349250">
              <a:buSzPct val="90000"/>
              <a:buFont typeface="+mj-lt"/>
              <a:buAutoNum type="alphaUcPeriod"/>
              <a:defRPr b="1">
                <a:solidFill>
                  <a:srgbClr val="410100"/>
                </a:solidFill>
              </a:defRPr>
            </a:lvl2pPr>
            <a:lvl3pPr marL="1030288" indent="-339725">
              <a:buSzPct val="90000"/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178705"/>
          </a:xfrm>
        </p:spPr>
        <p:txBody>
          <a:bodyPr>
            <a:normAutofit/>
          </a:bodyPr>
          <a:lstStyle/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Author: </a:t>
            </a:r>
            <a:r>
              <a:rPr lang="en-US" dirty="0" smtClean="0"/>
              <a:t>John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Recipients: </a:t>
            </a:r>
            <a:r>
              <a:rPr lang="en-US" dirty="0" smtClean="0"/>
              <a:t>All Christians Everywhere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  <a:r>
              <a:rPr lang="en-US" dirty="0" smtClean="0"/>
              <a:t>: </a:t>
            </a:r>
            <a:r>
              <a:rPr lang="en-US" dirty="0" smtClean="0"/>
              <a:t>80-90 </a:t>
            </a:r>
            <a:r>
              <a:rPr lang="en-US" dirty="0" smtClean="0"/>
              <a:t>A.D. </a:t>
            </a:r>
            <a:r>
              <a:rPr lang="en-US" dirty="0" smtClean="0"/>
              <a:t>(perhaps as late as 90-98)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Theme: </a:t>
            </a:r>
            <a:r>
              <a:rPr lang="en-US" dirty="0"/>
              <a:t>Jesus is the Christ, the Son of God</a:t>
            </a:r>
            <a:r>
              <a:rPr lang="en-US" dirty="0" smtClean="0"/>
              <a:t>.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Words: </a:t>
            </a:r>
            <a:r>
              <a:rPr lang="en-US" dirty="0"/>
              <a:t>“</a:t>
            </a:r>
            <a:r>
              <a:rPr lang="en-US" dirty="0" smtClean="0"/>
              <a:t>believe,” “Father,” “life,” “love,” “sign”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</a:t>
            </a:r>
            <a:r>
              <a:rPr lang="en-US" dirty="0" smtClean="0"/>
              <a:t>Verses: </a:t>
            </a:r>
            <a:r>
              <a:rPr lang="en-US" dirty="0"/>
              <a:t>1:1, 14; 3:16; 8:32; </a:t>
            </a:r>
            <a:r>
              <a:rPr lang="en-US" dirty="0" smtClean="0"/>
              <a:t>20:30-31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</a:t>
            </a:r>
            <a:r>
              <a:rPr lang="en-US" dirty="0" smtClean="0"/>
              <a:t>Phrase: </a:t>
            </a:r>
            <a:r>
              <a:rPr lang="en-US" dirty="0" smtClean="0"/>
              <a:t>“</a:t>
            </a:r>
            <a:r>
              <a:rPr lang="en-US" dirty="0"/>
              <a:t>that you may believe that Jesus is the Christ, the Son of God” (20:30-31)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Characteristics &amp; Features of the Book: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Universal</a:t>
            </a:r>
            <a:endParaRPr lang="en-US" dirty="0">
              <a:solidFill>
                <a:srgbClr val="4101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Unique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individual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Father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Preexistence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Most events are exclusive to John’s account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No parables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Jewish author to non-Jewish readers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Apostle of Love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One of the four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085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 Emphasis of the Book:</a:t>
            </a:r>
          </a:p>
          <a:p>
            <a:pPr marL="0" indent="0">
              <a:buNone/>
            </a:pPr>
            <a:r>
              <a:rPr lang="en-US" dirty="0">
                <a:solidFill>
                  <a:srgbClr val="410100"/>
                </a:solidFill>
              </a:rPr>
              <a:t>John was written to and for the benefit of all Christians everywhere.</a:t>
            </a:r>
          </a:p>
          <a:p>
            <a:pPr marL="0" indent="0">
              <a:buNone/>
            </a:pPr>
            <a:r>
              <a:rPr lang="en-US" dirty="0">
                <a:solidFill>
                  <a:srgbClr val="410100"/>
                </a:solidFill>
              </a:rPr>
              <a:t>The explicit purpose of John’s account of the gospel is spelled out near the end of his </a:t>
            </a:r>
            <a:r>
              <a:rPr lang="en-US" dirty="0" smtClean="0">
                <a:solidFill>
                  <a:srgbClr val="410100"/>
                </a:solidFill>
              </a:rPr>
              <a:t>book: </a:t>
            </a:r>
            <a:r>
              <a:rPr lang="en-US" i="1" dirty="0" smtClean="0">
                <a:solidFill>
                  <a:srgbClr val="410100"/>
                </a:solidFill>
              </a:rPr>
              <a:t>“And </a:t>
            </a:r>
            <a:r>
              <a:rPr lang="en-US" i="1" dirty="0">
                <a:solidFill>
                  <a:srgbClr val="410100"/>
                </a:solidFill>
              </a:rPr>
              <a:t>truly Jesus did many other </a:t>
            </a:r>
            <a:r>
              <a:rPr lang="en-US" i="1" u="sng" dirty="0">
                <a:solidFill>
                  <a:srgbClr val="410100"/>
                </a:solidFill>
              </a:rPr>
              <a:t>signs</a:t>
            </a:r>
            <a:r>
              <a:rPr lang="en-US" i="1" dirty="0">
                <a:solidFill>
                  <a:srgbClr val="410100"/>
                </a:solidFill>
              </a:rPr>
              <a:t> in the presence of His disciples, which are not written in this book; but these are written that you may </a:t>
            </a:r>
            <a:r>
              <a:rPr lang="en-US" i="1" u="sng" dirty="0">
                <a:solidFill>
                  <a:srgbClr val="410100"/>
                </a:solidFill>
              </a:rPr>
              <a:t>believe</a:t>
            </a:r>
            <a:r>
              <a:rPr lang="en-US" i="1" dirty="0">
                <a:solidFill>
                  <a:srgbClr val="410100"/>
                </a:solidFill>
              </a:rPr>
              <a:t> that Jesus is the Christ, the Son of God, and that believing you may have </a:t>
            </a:r>
            <a:r>
              <a:rPr lang="en-US" i="1" u="sng" dirty="0">
                <a:solidFill>
                  <a:srgbClr val="410100"/>
                </a:solidFill>
              </a:rPr>
              <a:t>life</a:t>
            </a:r>
            <a:r>
              <a:rPr lang="en-US" i="1" dirty="0">
                <a:solidFill>
                  <a:srgbClr val="410100"/>
                </a:solidFill>
              </a:rPr>
              <a:t> in His name” (20:30-31). </a:t>
            </a:r>
            <a:endParaRPr lang="en-US" i="1" dirty="0" smtClean="0">
              <a:solidFill>
                <a:srgbClr val="410100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THREE KEYS:  SIGNS </a:t>
            </a:r>
            <a:r>
              <a:rPr lang="en-US" dirty="0" smtClean="0">
                <a:sym typeface="Wingdings" panose="05000000000000000000" pitchFamily="2" charset="2"/>
              </a:rPr>
              <a:t> BELIEVE 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444837"/>
          </a:xfrm>
        </p:spPr>
        <p:txBody>
          <a:bodyPr>
            <a:normAutofit/>
          </a:bodyPr>
          <a:lstStyle/>
          <a:p>
            <a:r>
              <a:rPr lang="en-US" dirty="0"/>
              <a:t>Jesus Is the Son of God…Based upon the Testimony of the Signs/Miracles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/>
              <a:t>John records numerous signs (i.e., miracles) of Jesus to prove He is the Son of God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/>
              <a:t>John mentions (in a general way) signs which Jesus did throughout His ministry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John emphasizes SEVEN particular signs of Jesus to prove that He is the Son of </a:t>
            </a:r>
            <a:r>
              <a:rPr lang="en-US" dirty="0" smtClean="0"/>
              <a:t>God.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The Changing of Water to Wine (2:1-12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Bef>
                <a:spcPts val="100"/>
              </a:spcBef>
            </a:pPr>
            <a:r>
              <a:rPr lang="en-US" dirty="0"/>
              <a:t>The Healing of the Nobleman’s Son (4:46-54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Bef>
                <a:spcPts val="100"/>
              </a:spcBef>
            </a:pPr>
            <a:r>
              <a:rPr lang="en-US" dirty="0"/>
              <a:t>The Healing of a Lame Man at Bethesda (5:1-15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Bef>
                <a:spcPts val="100"/>
              </a:spcBef>
            </a:pPr>
            <a:r>
              <a:rPr lang="en-US" dirty="0"/>
              <a:t>The Feeding of the Five Thousand (6:1-14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Bef>
                <a:spcPts val="100"/>
              </a:spcBef>
            </a:pPr>
            <a:r>
              <a:rPr lang="en-US" dirty="0"/>
              <a:t>The Walking on the Water (6:16-21</a:t>
            </a:r>
            <a:r>
              <a:rPr lang="en-US" dirty="0" smtClean="0"/>
              <a:t>)</a:t>
            </a:r>
          </a:p>
          <a:p>
            <a:pPr lvl="2">
              <a:spcBef>
                <a:spcPts val="100"/>
              </a:spcBef>
            </a:pPr>
            <a:r>
              <a:rPr lang="en-US" dirty="0" smtClean="0"/>
              <a:t>The </a:t>
            </a:r>
            <a:r>
              <a:rPr lang="en-US" dirty="0"/>
              <a:t>Healing of a Blind Man (9:1-41</a:t>
            </a:r>
            <a:r>
              <a:rPr lang="en-US" dirty="0" smtClean="0"/>
              <a:t>)</a:t>
            </a:r>
          </a:p>
          <a:p>
            <a:pPr lvl="2">
              <a:spcBef>
                <a:spcPts val="100"/>
              </a:spcBef>
            </a:pPr>
            <a:r>
              <a:rPr lang="en-US" dirty="0" smtClean="0"/>
              <a:t>The </a:t>
            </a:r>
            <a:r>
              <a:rPr lang="en-US" dirty="0"/>
              <a:t>Raising of Lazarus (11:1-44)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444836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Jesus Is the Son of God…Based upon the Testimony of Many Eyewitnesses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sz="2200" dirty="0"/>
              <a:t>The Apostle John himself</a:t>
            </a:r>
          </a:p>
          <a:p>
            <a:pPr lvl="1"/>
            <a:r>
              <a:rPr lang="en-US" sz="2200" dirty="0" smtClean="0"/>
              <a:t>John </a:t>
            </a:r>
            <a:r>
              <a:rPr lang="en-US" sz="2200" dirty="0"/>
              <a:t>the Baptist (John 1:6-36)</a:t>
            </a:r>
          </a:p>
          <a:p>
            <a:pPr lvl="1"/>
            <a:r>
              <a:rPr lang="en-US" sz="2200" dirty="0" smtClean="0"/>
              <a:t>Andrew </a:t>
            </a:r>
            <a:r>
              <a:rPr lang="en-US" sz="2200" dirty="0"/>
              <a:t>(John 1:40-42)</a:t>
            </a:r>
          </a:p>
          <a:p>
            <a:pPr lvl="1"/>
            <a:r>
              <a:rPr lang="en-US" sz="2200" dirty="0" smtClean="0"/>
              <a:t>Philip </a:t>
            </a:r>
            <a:r>
              <a:rPr lang="en-US" sz="2200" dirty="0"/>
              <a:t>(John 1:43-45)</a:t>
            </a:r>
          </a:p>
          <a:p>
            <a:pPr lvl="1"/>
            <a:r>
              <a:rPr lang="en-US" sz="2200" dirty="0" smtClean="0"/>
              <a:t>Nathanael </a:t>
            </a:r>
            <a:r>
              <a:rPr lang="en-US" sz="2200" dirty="0"/>
              <a:t>(John 1:46-51)</a:t>
            </a:r>
          </a:p>
          <a:p>
            <a:pPr lvl="1"/>
            <a:r>
              <a:rPr lang="en-US" sz="2200" dirty="0" smtClean="0"/>
              <a:t>Nicodemus </a:t>
            </a:r>
            <a:r>
              <a:rPr lang="en-US" sz="2200" dirty="0"/>
              <a:t>(John 3:2)</a:t>
            </a:r>
          </a:p>
          <a:p>
            <a:pPr lvl="1"/>
            <a:r>
              <a:rPr lang="en-US" sz="2200" dirty="0" smtClean="0"/>
              <a:t>Woman </a:t>
            </a:r>
            <a:r>
              <a:rPr lang="en-US" sz="2200" dirty="0"/>
              <a:t>of Samaria (John 4:28-29)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Samaritans (John 4:39-42)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man healed from 38-year infirmity </a:t>
            </a:r>
            <a:r>
              <a:rPr lang="en-US" sz="2200" dirty="0" smtClean="0"/>
              <a:t>(</a:t>
            </a:r>
            <a:r>
              <a:rPr lang="en-US" sz="2200" dirty="0"/>
              <a:t>John 5:5-16)</a:t>
            </a:r>
          </a:p>
          <a:p>
            <a:pPr lvl="1"/>
            <a:r>
              <a:rPr lang="en-US" sz="2200" dirty="0" smtClean="0"/>
              <a:t>Peter </a:t>
            </a:r>
            <a:r>
              <a:rPr lang="en-US" sz="2200" dirty="0"/>
              <a:t>(John 6:66-69)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Officers sent from the Sanhedrin (John 7:32, 45-47)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man healed who had been born blind (9:1-41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682975" y="2239169"/>
            <a:ext cx="4549803" cy="2241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lvl="1" indent="-342900">
              <a:lnSpc>
                <a:spcPct val="90000"/>
              </a:lnSpc>
              <a:spcBef>
                <a:spcPts val="500"/>
              </a:spcBef>
              <a:buSzPct val="90000"/>
              <a:buFont typeface="+mj-lt"/>
              <a:buAutoNum type="alphaUcPeriod" startAt="13"/>
            </a:pPr>
            <a:r>
              <a:rPr lang="en-US" sz="2200" b="1" dirty="0">
                <a:solidFill>
                  <a:srgbClr val="410100"/>
                </a:solidFill>
              </a:rPr>
              <a:t>Martha (11:27)</a:t>
            </a:r>
          </a:p>
          <a:p>
            <a:pPr marL="690563" lvl="1" indent="-349250">
              <a:lnSpc>
                <a:spcPct val="90000"/>
              </a:lnSpc>
              <a:spcBef>
                <a:spcPts val="500"/>
              </a:spcBef>
              <a:buSzPct val="90000"/>
              <a:buFont typeface="+mj-lt"/>
              <a:buAutoNum type="alphaUcPeriod" startAt="13"/>
            </a:pPr>
            <a:r>
              <a:rPr lang="en-US" sz="2200" b="1" dirty="0">
                <a:solidFill>
                  <a:srgbClr val="410100"/>
                </a:solidFill>
              </a:rPr>
              <a:t>Pilate </a:t>
            </a:r>
            <a:r>
              <a:rPr lang="en-US" sz="2200" b="1" dirty="0" smtClean="0">
                <a:solidFill>
                  <a:srgbClr val="410100"/>
                </a:solidFill>
              </a:rPr>
              <a:t>(18:38</a:t>
            </a:r>
            <a:r>
              <a:rPr lang="en-US" sz="2200" b="1" dirty="0">
                <a:solidFill>
                  <a:srgbClr val="410100"/>
                </a:solidFill>
              </a:rPr>
              <a:t>; 19:4, 6)</a:t>
            </a:r>
          </a:p>
          <a:p>
            <a:pPr marL="690563" lvl="1" indent="-349250">
              <a:lnSpc>
                <a:spcPct val="90000"/>
              </a:lnSpc>
              <a:spcBef>
                <a:spcPts val="500"/>
              </a:spcBef>
              <a:buSzPct val="90000"/>
              <a:buFont typeface="+mj-lt"/>
              <a:buAutoNum type="alphaUcPeriod" startAt="13"/>
            </a:pPr>
            <a:r>
              <a:rPr lang="en-US" sz="2200" b="1" dirty="0">
                <a:solidFill>
                  <a:srgbClr val="410100"/>
                </a:solidFill>
              </a:rPr>
              <a:t>Joseph of </a:t>
            </a:r>
            <a:r>
              <a:rPr lang="en-US" sz="2200" b="1" dirty="0" err="1">
                <a:solidFill>
                  <a:srgbClr val="410100"/>
                </a:solidFill>
              </a:rPr>
              <a:t>Arimathea</a:t>
            </a:r>
            <a:r>
              <a:rPr lang="en-US" sz="2200" b="1" dirty="0">
                <a:solidFill>
                  <a:srgbClr val="410100"/>
                </a:solidFill>
              </a:rPr>
              <a:t> </a:t>
            </a:r>
            <a:r>
              <a:rPr lang="en-US" sz="2200" b="1" dirty="0" smtClean="0">
                <a:solidFill>
                  <a:srgbClr val="410100"/>
                </a:solidFill>
              </a:rPr>
              <a:t>(19:38-42</a:t>
            </a:r>
            <a:r>
              <a:rPr lang="en-US" sz="2200" b="1" dirty="0">
                <a:solidFill>
                  <a:srgbClr val="410100"/>
                </a:solidFill>
              </a:rPr>
              <a:t>)</a:t>
            </a:r>
          </a:p>
          <a:p>
            <a:pPr marL="690563" lvl="1" indent="-349250">
              <a:lnSpc>
                <a:spcPct val="90000"/>
              </a:lnSpc>
              <a:spcBef>
                <a:spcPts val="500"/>
              </a:spcBef>
              <a:buSzPct val="90000"/>
              <a:buFont typeface="+mj-lt"/>
              <a:buAutoNum type="alphaUcPeriod" startAt="13"/>
            </a:pPr>
            <a:r>
              <a:rPr lang="en-US" sz="2200" b="1" dirty="0">
                <a:solidFill>
                  <a:srgbClr val="410100"/>
                </a:solidFill>
              </a:rPr>
              <a:t>Mary Magdalene </a:t>
            </a:r>
            <a:r>
              <a:rPr lang="en-US" sz="2200" b="1" dirty="0" smtClean="0">
                <a:solidFill>
                  <a:srgbClr val="410100"/>
                </a:solidFill>
              </a:rPr>
              <a:t>(20:11-18</a:t>
            </a:r>
            <a:r>
              <a:rPr lang="en-US" sz="2200" b="1" dirty="0">
                <a:solidFill>
                  <a:srgbClr val="410100"/>
                </a:solidFill>
              </a:rPr>
              <a:t>)</a:t>
            </a:r>
          </a:p>
          <a:p>
            <a:pPr marL="690563" lvl="1" indent="-349250">
              <a:lnSpc>
                <a:spcPct val="90000"/>
              </a:lnSpc>
              <a:spcBef>
                <a:spcPts val="500"/>
              </a:spcBef>
              <a:buSzPct val="90000"/>
              <a:buFont typeface="+mj-lt"/>
              <a:buAutoNum type="alphaUcPeriod" startAt="13"/>
            </a:pPr>
            <a:r>
              <a:rPr lang="en-US" sz="2200" b="1" dirty="0">
                <a:solidFill>
                  <a:srgbClr val="410100"/>
                </a:solidFill>
              </a:rPr>
              <a:t>The disciples </a:t>
            </a:r>
            <a:r>
              <a:rPr lang="en-US" sz="2200" b="1" dirty="0" smtClean="0">
                <a:solidFill>
                  <a:srgbClr val="410100"/>
                </a:solidFill>
              </a:rPr>
              <a:t>(20:19-25</a:t>
            </a:r>
            <a:r>
              <a:rPr lang="en-US" sz="2200" b="1" dirty="0">
                <a:solidFill>
                  <a:srgbClr val="410100"/>
                </a:solidFill>
              </a:rPr>
              <a:t>)</a:t>
            </a:r>
          </a:p>
          <a:p>
            <a:pPr marL="690563" lvl="1" indent="-349250">
              <a:lnSpc>
                <a:spcPct val="90000"/>
              </a:lnSpc>
              <a:spcBef>
                <a:spcPts val="500"/>
              </a:spcBef>
              <a:buSzPct val="90000"/>
              <a:buFont typeface="+mj-lt"/>
              <a:buAutoNum type="alphaUcPeriod" startAt="13"/>
            </a:pPr>
            <a:r>
              <a:rPr lang="en-US" sz="2200" b="1" dirty="0">
                <a:solidFill>
                  <a:srgbClr val="410100"/>
                </a:solidFill>
              </a:rPr>
              <a:t>Thomas </a:t>
            </a:r>
            <a:r>
              <a:rPr lang="en-US" sz="2200" b="1" dirty="0" smtClean="0">
                <a:solidFill>
                  <a:srgbClr val="410100"/>
                </a:solidFill>
              </a:rPr>
              <a:t>(20:26-29</a:t>
            </a:r>
            <a:r>
              <a:rPr lang="en-US" sz="2200" b="1" dirty="0">
                <a:solidFill>
                  <a:srgbClr val="410100"/>
                </a:solidFill>
              </a:rPr>
              <a:t>)</a:t>
            </a:r>
            <a:endParaRPr lang="en-US" sz="2200" b="1" dirty="0">
              <a:solidFill>
                <a:srgbClr val="4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262844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Jesus Is the Son of God…Based upon the Testimony of the “I AM” Statements of Jesus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John records numerous statements that Jesus made that began with “I am</a:t>
            </a:r>
            <a:r>
              <a:rPr lang="en-US" dirty="0" smtClean="0"/>
              <a:t>…”</a:t>
            </a:r>
            <a:endParaRPr lang="en-US" dirty="0"/>
          </a:p>
          <a:p>
            <a:pPr lvl="1"/>
            <a:r>
              <a:rPr lang="en-US" dirty="0"/>
              <a:t>There are SEVEN “I AM” statements often identified in the book that specifically focus on Jesus’ </a:t>
            </a:r>
            <a:r>
              <a:rPr lang="en-US" dirty="0" smtClean="0"/>
              <a:t>deity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“I am the bread of life” (6:35, 41, 48, 51).</a:t>
            </a:r>
          </a:p>
          <a:p>
            <a:pPr lvl="2"/>
            <a:r>
              <a:rPr lang="en-US" dirty="0"/>
              <a:t>“I am the light of the world” (8:12; 9:5).</a:t>
            </a:r>
          </a:p>
          <a:p>
            <a:pPr lvl="2"/>
            <a:r>
              <a:rPr lang="en-US" dirty="0"/>
              <a:t>“I am the door [of the sheep]” (10:7, 9). </a:t>
            </a:r>
          </a:p>
          <a:p>
            <a:pPr lvl="2"/>
            <a:r>
              <a:rPr lang="en-US" dirty="0"/>
              <a:t>“I am the good shepherd” (10:11, 14).</a:t>
            </a:r>
          </a:p>
          <a:p>
            <a:pPr lvl="2"/>
            <a:r>
              <a:rPr lang="en-US" dirty="0"/>
              <a:t>“I am the resurrection and the life” (11:25).</a:t>
            </a:r>
          </a:p>
          <a:p>
            <a:pPr lvl="2"/>
            <a:r>
              <a:rPr lang="en-US" dirty="0"/>
              <a:t>“I am the way, the truth and the life” (14:6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I am the true vine” (15:1, 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262844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Jesus Is the Son of God…Based upon the Testimony of Old Testament Prophecies and </a:t>
            </a:r>
            <a:r>
              <a:rPr lang="en-US" dirty="0" smtClean="0"/>
              <a:t>Types.</a:t>
            </a:r>
          </a:p>
          <a:p>
            <a:pPr lvl="0">
              <a:buFont typeface="+mj-lt"/>
              <a:buAutoNum type="romanUcPeriod" startAt="4"/>
            </a:pPr>
            <a:r>
              <a:rPr lang="en-US" dirty="0"/>
              <a:t>Jesus Is the Son of God…Based upon the Further Testimony of Jesus </a:t>
            </a:r>
            <a:r>
              <a:rPr lang="en-US" dirty="0" smtClean="0"/>
              <a:t>Himself.</a:t>
            </a:r>
          </a:p>
          <a:p>
            <a:pPr lvl="0">
              <a:buFont typeface="+mj-lt"/>
              <a:buAutoNum type="romanUcPeriod" startAt="4"/>
            </a:pPr>
            <a:r>
              <a:rPr lang="en-US" dirty="0"/>
              <a:t>Jesus Is the Son of God…Based upon the Testimony of the Father-Son Relationship</a:t>
            </a:r>
            <a:endParaRPr lang="en-US" dirty="0" smtClean="0"/>
          </a:p>
          <a:p>
            <a:pPr lvl="0">
              <a:buFont typeface="+mj-lt"/>
              <a:buAutoNum type="romanU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672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19</cp:revision>
  <dcterms:created xsi:type="dcterms:W3CDTF">2015-01-21T18:35:23Z</dcterms:created>
  <dcterms:modified xsi:type="dcterms:W3CDTF">2015-03-18T21:56:20Z</dcterms:modified>
</cp:coreProperties>
</file>