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4" autoAdjust="0"/>
    <p:restoredTop sz="94660"/>
  </p:normalViewPr>
  <p:slideViewPr>
    <p:cSldViewPr snapToGrid="0">
      <p:cViewPr>
        <p:scale>
          <a:sx n="90" d="100"/>
          <a:sy n="90" d="100"/>
        </p:scale>
        <p:origin x="-216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6D62-60BC-4676-AAD7-0B7359101B44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A3B3-BB65-449B-AFB7-EC0E4192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9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5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0918"/>
            <a:ext cx="9144000" cy="656216"/>
          </a:xfrm>
        </p:spPr>
        <p:txBody>
          <a:bodyPr>
            <a:normAutofit/>
          </a:bodyPr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4"/>
            <a:ext cx="8971878" cy="4380436"/>
          </a:xfrm>
        </p:spPr>
        <p:txBody>
          <a:bodyPr/>
          <a:lstStyle>
            <a:lvl1pPr>
              <a:defRPr b="1"/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rgbClr val="41010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2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9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0D201-396C-441A-9FA3-7090639780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Religious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Religious Setting in the Roman Empire</a:t>
            </a:r>
            <a:endParaRPr lang="en-US" dirty="0"/>
          </a:p>
          <a:p>
            <a:pPr lvl="1"/>
            <a:r>
              <a:rPr lang="en-US" dirty="0" smtClean="0"/>
              <a:t>Greek-Romans </a:t>
            </a:r>
            <a:r>
              <a:rPr lang="en-US" dirty="0"/>
              <a:t>Gods</a:t>
            </a:r>
          </a:p>
          <a:p>
            <a:pPr lvl="1"/>
            <a:r>
              <a:rPr lang="en-US" dirty="0" smtClean="0"/>
              <a:t>Emperor </a:t>
            </a:r>
            <a:r>
              <a:rPr lang="en-US" dirty="0"/>
              <a:t>Worship</a:t>
            </a:r>
          </a:p>
          <a:p>
            <a:pPr lvl="1"/>
            <a:r>
              <a:rPr lang="en-US" dirty="0" smtClean="0"/>
              <a:t>Eastern </a:t>
            </a:r>
            <a:r>
              <a:rPr lang="en-US" dirty="0"/>
              <a:t>Religions</a:t>
            </a:r>
          </a:p>
          <a:p>
            <a:pPr lvl="1"/>
            <a:r>
              <a:rPr lang="en-US" dirty="0" smtClean="0"/>
              <a:t>Occultism</a:t>
            </a:r>
            <a:endParaRPr lang="en-US" dirty="0"/>
          </a:p>
          <a:p>
            <a:pPr lvl="1"/>
            <a:r>
              <a:rPr lang="en-US" dirty="0" smtClean="0"/>
              <a:t>Philosophies</a:t>
            </a:r>
          </a:p>
          <a:p>
            <a:pPr lvl="2"/>
            <a:r>
              <a:rPr lang="en-US" sz="2400" dirty="0" smtClean="0"/>
              <a:t>Platonism </a:t>
            </a:r>
          </a:p>
          <a:p>
            <a:pPr lvl="2"/>
            <a:r>
              <a:rPr lang="en-US" sz="2400" dirty="0" smtClean="0"/>
              <a:t>Gnosticism </a:t>
            </a:r>
          </a:p>
          <a:p>
            <a:pPr lvl="2"/>
            <a:r>
              <a:rPr lang="en-US" sz="2400" dirty="0" smtClean="0"/>
              <a:t>Neo-Platonism </a:t>
            </a:r>
          </a:p>
          <a:p>
            <a:pPr lvl="2"/>
            <a:r>
              <a:rPr lang="en-US" sz="2400" dirty="0" smtClean="0"/>
              <a:t>Stoicism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426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Religious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Religious Setting in Palestine (Among the Jews)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Jewish religion </a:t>
            </a:r>
            <a:r>
              <a:rPr lang="en-US" dirty="0" smtClean="0"/>
              <a:t>centered </a:t>
            </a:r>
            <a:r>
              <a:rPr lang="en-US" dirty="0"/>
              <a:t>around physical </a:t>
            </a:r>
            <a:r>
              <a:rPr lang="en-US" dirty="0" smtClean="0"/>
              <a:t>buildings</a:t>
            </a:r>
            <a:endParaRPr lang="en-US" dirty="0"/>
          </a:p>
          <a:p>
            <a:pPr lvl="2"/>
            <a:r>
              <a:rPr lang="en-US" sz="2400" dirty="0" smtClean="0"/>
              <a:t>The </a:t>
            </a:r>
            <a:r>
              <a:rPr lang="en-US" sz="2400" u="sng" dirty="0" smtClean="0"/>
              <a:t>temple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u="sng" dirty="0" smtClean="0"/>
              <a:t>synagogue</a:t>
            </a:r>
          </a:p>
          <a:p>
            <a:pPr lvl="1"/>
            <a:r>
              <a:rPr lang="en-US" dirty="0"/>
              <a:t>Jewish sects divided the Jews along various </a:t>
            </a:r>
            <a:r>
              <a:rPr lang="en-US" dirty="0" smtClean="0"/>
              <a:t>lines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u="sng" dirty="0" smtClean="0"/>
              <a:t>Pharisees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u="sng" dirty="0" smtClean="0"/>
              <a:t>Sadducees</a:t>
            </a:r>
          </a:p>
          <a:p>
            <a:pPr lvl="2"/>
            <a:r>
              <a:rPr lang="en-US" sz="2400" dirty="0" smtClean="0"/>
              <a:t>The Essenes</a:t>
            </a:r>
          </a:p>
          <a:p>
            <a:pPr lvl="2"/>
            <a:r>
              <a:rPr lang="en-US" sz="2400" dirty="0" smtClean="0"/>
              <a:t>The Zealots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u="sng" dirty="0" smtClean="0"/>
              <a:t>Scribes</a:t>
            </a:r>
          </a:p>
          <a:p>
            <a:pPr lvl="2"/>
            <a:r>
              <a:rPr lang="en-US" sz="2400" dirty="0" smtClean="0"/>
              <a:t>The Sanhedrin</a:t>
            </a:r>
          </a:p>
        </p:txBody>
      </p:sp>
    </p:spTree>
    <p:extLst>
      <p:ext uri="{BB962C8B-B14F-4D97-AF65-F5344CB8AC3E}">
        <p14:creationId xmlns:p14="http://schemas.microsoft.com/office/powerpoint/2010/main" val="11560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Religious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Religious Setting in Palestine (Among the Jews)</a:t>
            </a:r>
            <a:endParaRPr lang="en-US" dirty="0"/>
          </a:p>
          <a:p>
            <a:pPr lvl="1"/>
            <a:r>
              <a:rPr lang="en-US" dirty="0"/>
              <a:t>Jewish feast days </a:t>
            </a:r>
            <a:r>
              <a:rPr lang="en-US" dirty="0" smtClean="0"/>
              <a:t>(holy </a:t>
            </a:r>
            <a:r>
              <a:rPr lang="en-US" dirty="0"/>
              <a:t>days) were an integral part of their </a:t>
            </a:r>
            <a:r>
              <a:rPr lang="en-US" dirty="0" smtClean="0"/>
              <a:t>life</a:t>
            </a:r>
          </a:p>
          <a:p>
            <a:pPr lvl="2"/>
            <a:r>
              <a:rPr lang="en-US" sz="2400" dirty="0"/>
              <a:t>The Jewish calendar followed twelve lunar </a:t>
            </a:r>
            <a:r>
              <a:rPr lang="en-US" sz="2400" dirty="0" smtClean="0"/>
              <a:t>months</a:t>
            </a:r>
          </a:p>
          <a:p>
            <a:pPr lvl="2"/>
            <a:r>
              <a:rPr lang="en-US" sz="2400" u="sng" dirty="0" smtClean="0"/>
              <a:t>Passover</a:t>
            </a:r>
          </a:p>
          <a:p>
            <a:pPr lvl="2"/>
            <a:r>
              <a:rPr lang="en-US" sz="2400" dirty="0" smtClean="0"/>
              <a:t>Unleavened Bread</a:t>
            </a:r>
          </a:p>
          <a:p>
            <a:pPr lvl="2"/>
            <a:r>
              <a:rPr lang="en-US" sz="2400" u="sng" dirty="0" smtClean="0"/>
              <a:t>Pentecost</a:t>
            </a:r>
          </a:p>
          <a:p>
            <a:pPr lvl="2"/>
            <a:r>
              <a:rPr lang="en-US" sz="2400" dirty="0" smtClean="0"/>
              <a:t>The Feast of Trumpets (Rosh Hashanah)</a:t>
            </a:r>
          </a:p>
          <a:p>
            <a:pPr lvl="2"/>
            <a:r>
              <a:rPr lang="en-US" sz="2400" dirty="0" smtClean="0"/>
              <a:t>The Day of </a:t>
            </a:r>
            <a:r>
              <a:rPr lang="en-US" sz="2400" u="sng" dirty="0" smtClean="0"/>
              <a:t>Atonement</a:t>
            </a:r>
            <a:r>
              <a:rPr lang="en-US" sz="2400" dirty="0" smtClean="0"/>
              <a:t> (Yom Kippur)</a:t>
            </a:r>
          </a:p>
          <a:p>
            <a:pPr lvl="2"/>
            <a:r>
              <a:rPr lang="en-US" sz="2400" dirty="0" smtClean="0"/>
              <a:t>The Feast of </a:t>
            </a:r>
            <a:r>
              <a:rPr lang="en-US" sz="2400" u="sng" dirty="0" smtClean="0"/>
              <a:t>Tabernacles</a:t>
            </a:r>
          </a:p>
          <a:p>
            <a:pPr lvl="2"/>
            <a:r>
              <a:rPr lang="en-US" sz="2400" dirty="0" smtClean="0"/>
              <a:t>The Feast of Lights (Hanukkah)</a:t>
            </a:r>
          </a:p>
          <a:p>
            <a:pPr lvl="2"/>
            <a:r>
              <a:rPr lang="en-US" sz="2400" dirty="0" smtClean="0"/>
              <a:t>The Feast of Purim</a:t>
            </a:r>
          </a:p>
        </p:txBody>
      </p:sp>
    </p:spTree>
    <p:extLst>
      <p:ext uri="{BB962C8B-B14F-4D97-AF65-F5344CB8AC3E}">
        <p14:creationId xmlns:p14="http://schemas.microsoft.com/office/powerpoint/2010/main" val="853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Religious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Providential </a:t>
            </a:r>
            <a:r>
              <a:rPr lang="en-US" dirty="0"/>
              <a:t>Benefits of the Religious Setting Upon the Rise and Early Spread of Christianity</a:t>
            </a:r>
          </a:p>
          <a:p>
            <a:pPr lvl="1"/>
            <a:r>
              <a:rPr lang="en-US" dirty="0" smtClean="0"/>
              <a:t>Religious </a:t>
            </a:r>
            <a:r>
              <a:rPr lang="en-US" dirty="0"/>
              <a:t>Toleration</a:t>
            </a:r>
          </a:p>
        </p:txBody>
      </p:sp>
    </p:spTree>
    <p:extLst>
      <p:ext uri="{BB962C8B-B14F-4D97-AF65-F5344CB8AC3E}">
        <p14:creationId xmlns:p14="http://schemas.microsoft.com/office/powerpoint/2010/main" val="42099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“When the fullness of the time had come…”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Political Unity</a:t>
            </a:r>
          </a:p>
          <a:p>
            <a:pPr lvl="0"/>
            <a:r>
              <a:rPr lang="en-US" dirty="0" smtClean="0"/>
              <a:t>Wide-Spread </a:t>
            </a:r>
            <a:r>
              <a:rPr lang="en-US" dirty="0"/>
              <a:t>Peace</a:t>
            </a:r>
          </a:p>
          <a:p>
            <a:pPr lvl="0"/>
            <a:r>
              <a:rPr lang="en-US" dirty="0" smtClean="0"/>
              <a:t>Just </a:t>
            </a:r>
            <a:r>
              <a:rPr lang="en-US" dirty="0"/>
              <a:t>Law</a:t>
            </a:r>
          </a:p>
          <a:p>
            <a:pPr lvl="0"/>
            <a:r>
              <a:rPr lang="en-US" dirty="0" smtClean="0"/>
              <a:t>Citizenship</a:t>
            </a:r>
            <a:endParaRPr lang="en-US" dirty="0"/>
          </a:p>
          <a:p>
            <a:pPr lvl="0"/>
            <a:r>
              <a:rPr lang="en-US" dirty="0" smtClean="0"/>
              <a:t>Universal </a:t>
            </a:r>
            <a:r>
              <a:rPr lang="en-US" dirty="0"/>
              <a:t>Language</a:t>
            </a:r>
          </a:p>
          <a:p>
            <a:pPr lvl="0"/>
            <a:r>
              <a:rPr lang="en-US" dirty="0" smtClean="0"/>
              <a:t>Travel</a:t>
            </a:r>
            <a:endParaRPr lang="en-US" dirty="0"/>
          </a:p>
          <a:p>
            <a:pPr lvl="0"/>
            <a:r>
              <a:rPr lang="en-US" dirty="0" smtClean="0"/>
              <a:t>Religious </a:t>
            </a:r>
            <a:r>
              <a:rPr lang="en-US" dirty="0"/>
              <a:t>Toleration</a:t>
            </a:r>
          </a:p>
          <a:p>
            <a:pPr lvl="0"/>
            <a:r>
              <a:rPr lang="en-US" dirty="0" smtClean="0"/>
              <a:t>Jewish </a:t>
            </a:r>
            <a:r>
              <a:rPr lang="en-US" dirty="0"/>
              <a:t>Dispersion</a:t>
            </a:r>
          </a:p>
          <a:p>
            <a:pPr lvl="0"/>
            <a:r>
              <a:rPr lang="en-US" dirty="0" smtClean="0"/>
              <a:t>Jewish </a:t>
            </a:r>
            <a:r>
              <a:rPr 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42454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196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The Religious Setting of the N.T.</vt:lpstr>
      <vt:lpstr>The Religious Setting of the N.T.</vt:lpstr>
      <vt:lpstr>The Religious Setting of the N.T.</vt:lpstr>
      <vt:lpstr>The Religious Setting of the N.T.</vt:lpstr>
      <vt:lpstr>“When the fullness of the time had come…”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Cindy Nelson</cp:lastModifiedBy>
  <cp:revision>15</cp:revision>
  <dcterms:created xsi:type="dcterms:W3CDTF">2015-01-21T18:35:23Z</dcterms:created>
  <dcterms:modified xsi:type="dcterms:W3CDTF">2015-02-09T19:11:07Z</dcterms:modified>
</cp:coreProperties>
</file>