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1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42" autoAdjust="0"/>
  </p:normalViewPr>
  <p:slideViewPr>
    <p:cSldViewPr>
      <p:cViewPr varScale="1">
        <p:scale>
          <a:sx n="91" d="100"/>
          <a:sy n="91" d="100"/>
        </p:scale>
        <p:origin x="16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3552" y="-23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64EDB-BCC4-41A8-8D20-8191A287D1CF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08F71-38AF-4AAB-A82A-FA53CCB11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FAF50-6D3D-4BA4-89AF-24126C1F9D96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519CA-F07A-49F1-8724-8DC38D538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7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proverbs+21%3A3%2C+11%2C+12%2C+15%2C+23%2C+21%2C+30%2C+29&amp;version=NKJV#fen-NKJV-17014a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biblegateway.com/passage/?search=Psalm+25:21&amp;version=NKJV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is+62%3A2%2C+acts+11%3A26%2C+acts+2%3A38%3B+acts+3%3A6%3B+matt+28%3A18-20&amp;version=NKJV#fen-NKJV-24215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biblegateway.com/passage/?search=is+62%3A2%2C+acts+11%3A26%2C+acts+2%3A38%3B+acts+3%3A6%3B+matt+28%3A18-20&amp;version=NKJV#fen-NKJV-24216b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b="1" dirty="0" smtClean="0"/>
              <a:t>Proverbs 21:3 </a:t>
            </a:r>
            <a:r>
              <a:rPr lang="en-US" sz="800" dirty="0" smtClean="0"/>
              <a:t>To do righteousness and justice </a:t>
            </a:r>
            <a:r>
              <a:rPr lang="en-US" sz="800" i="1" dirty="0" smtClean="0"/>
              <a:t>Is</a:t>
            </a:r>
            <a:r>
              <a:rPr lang="en-US" sz="800" dirty="0" smtClean="0"/>
              <a:t> more acceptable to the </a:t>
            </a:r>
            <a:r>
              <a:rPr lang="en-US" sz="800" cap="small" dirty="0" smtClean="0">
                <a:effectLst/>
              </a:rPr>
              <a:t>Lord</a:t>
            </a:r>
            <a:r>
              <a:rPr lang="en-US" sz="800" dirty="0" smtClean="0"/>
              <a:t> than sacrifice.</a:t>
            </a:r>
          </a:p>
          <a:p>
            <a:endParaRPr lang="en-US" sz="800" dirty="0" smtClean="0"/>
          </a:p>
          <a:p>
            <a:r>
              <a:rPr lang="en-US" sz="800" b="1" dirty="0" smtClean="0"/>
              <a:t>Proverbs 21:11 </a:t>
            </a:r>
            <a:r>
              <a:rPr lang="en-US" sz="800" dirty="0" smtClean="0"/>
              <a:t>When the scoffer is punished, the simple is made wise; But when the wise is instructed, he receives knowledge.</a:t>
            </a:r>
          </a:p>
          <a:p>
            <a:endParaRPr lang="en-US" sz="800" dirty="0" smtClean="0"/>
          </a:p>
          <a:p>
            <a:r>
              <a:rPr lang="en-US" sz="800" b="1" dirty="0" smtClean="0"/>
              <a:t>Proverbs 21:12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The righteous </a:t>
            </a:r>
            <a:r>
              <a:rPr lang="en-US" sz="800" i="1" dirty="0" smtClean="0"/>
              <a:t>God</a:t>
            </a:r>
            <a:r>
              <a:rPr lang="en-US" sz="800" dirty="0" smtClean="0"/>
              <a:t> wisely considers the house of the wicked, Overthrowing the wicked for </a:t>
            </a:r>
            <a:r>
              <a:rPr lang="en-US" sz="800" i="1" dirty="0" smtClean="0"/>
              <a:t>their</a:t>
            </a:r>
            <a:r>
              <a:rPr lang="en-US" sz="800" dirty="0" smtClean="0"/>
              <a:t> wickedness.</a:t>
            </a:r>
          </a:p>
          <a:p>
            <a:endParaRPr lang="en-US" sz="800" dirty="0" smtClean="0"/>
          </a:p>
          <a:p>
            <a:r>
              <a:rPr lang="en-US" sz="800" b="1" dirty="0" smtClean="0"/>
              <a:t>Proverbs 21:15</a:t>
            </a:r>
            <a:r>
              <a:rPr lang="en-US" sz="800" baseline="30000" dirty="0" smtClean="0"/>
              <a:t> </a:t>
            </a:r>
            <a:r>
              <a:rPr lang="en-US" sz="800" i="1" dirty="0" smtClean="0"/>
              <a:t>It is</a:t>
            </a:r>
            <a:r>
              <a:rPr lang="en-US" sz="800" dirty="0" smtClean="0"/>
              <a:t> a joy for the just to do justice, But destruction </a:t>
            </a:r>
            <a:r>
              <a:rPr lang="en-US" sz="800" i="1" dirty="0" smtClean="0"/>
              <a:t>will come</a:t>
            </a:r>
            <a:r>
              <a:rPr lang="en-US" sz="800" dirty="0" smtClean="0"/>
              <a:t> to the workers of iniquity.</a:t>
            </a:r>
          </a:p>
          <a:p>
            <a:endParaRPr lang="en-US" sz="800" dirty="0" smtClean="0"/>
          </a:p>
          <a:p>
            <a:r>
              <a:rPr lang="en-US" sz="800" b="1" dirty="0" smtClean="0"/>
              <a:t>Proverbs 21:21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He who follows righteousness and mercy Finds life, righteousness, and honor.</a:t>
            </a:r>
          </a:p>
          <a:p>
            <a:endParaRPr lang="en-US" sz="800" dirty="0" smtClean="0"/>
          </a:p>
          <a:p>
            <a:r>
              <a:rPr lang="en-US" sz="800" b="1" dirty="0" smtClean="0"/>
              <a:t>Proverbs 21:30</a:t>
            </a:r>
            <a:r>
              <a:rPr lang="en-US" sz="800" baseline="30000" dirty="0" smtClean="0"/>
              <a:t> </a:t>
            </a:r>
            <a:r>
              <a:rPr lang="en-US" sz="800" i="1" dirty="0" smtClean="0"/>
              <a:t>There is</a:t>
            </a:r>
            <a:r>
              <a:rPr lang="en-US" sz="800" dirty="0" smtClean="0"/>
              <a:t> no wisdom or understanding Or counsel against the </a:t>
            </a:r>
            <a:r>
              <a:rPr lang="en-US" sz="800" cap="small" dirty="0" smtClean="0">
                <a:effectLst/>
              </a:rPr>
              <a:t>Lord</a:t>
            </a:r>
            <a:r>
              <a:rPr lang="en-US" sz="800" dirty="0" smtClean="0"/>
              <a:t>.</a:t>
            </a:r>
          </a:p>
          <a:p>
            <a:endParaRPr lang="en-US" sz="800" dirty="0" smtClean="0"/>
          </a:p>
          <a:p>
            <a:r>
              <a:rPr lang="en-US" sz="800" b="1" dirty="0" smtClean="0"/>
              <a:t>Proverbs 21:29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A wicked man hardens his face, But </a:t>
            </a:r>
            <a:r>
              <a:rPr lang="en-US" sz="800" i="1" dirty="0" smtClean="0"/>
              <a:t>as for</a:t>
            </a:r>
            <a:r>
              <a:rPr lang="en-US" sz="800" dirty="0" smtClean="0"/>
              <a:t> the upright, he establishes</a:t>
            </a:r>
            <a:r>
              <a:rPr lang="en-US" sz="800" baseline="30000" dirty="0" smtClean="0"/>
              <a:t>[</a:t>
            </a:r>
            <a:r>
              <a:rPr lang="en-US" sz="800" baseline="30000" dirty="0" smtClean="0">
                <a:hlinkClick r:id="rId3" tooltip="See footnote a"/>
              </a:rPr>
              <a:t>a</a:t>
            </a:r>
            <a:r>
              <a:rPr lang="en-US" sz="800" baseline="30000" dirty="0" smtClean="0"/>
              <a:t>]</a:t>
            </a:r>
            <a:r>
              <a:rPr lang="en-US" sz="800" dirty="0" smtClean="0"/>
              <a:t> his way.</a:t>
            </a:r>
          </a:p>
          <a:p>
            <a:endParaRPr lang="en-US" sz="800" dirty="0" smtClean="0">
              <a:hlinkClick r:id="rId4"/>
            </a:endParaRPr>
          </a:p>
          <a:p>
            <a:r>
              <a:rPr lang="en-US" sz="800" dirty="0" smtClean="0">
                <a:hlinkClick r:id="rId4"/>
              </a:rPr>
              <a:t>Psalm 25:21</a:t>
            </a:r>
            <a:r>
              <a:rPr lang="en-US" sz="800" dirty="0" smtClean="0"/>
              <a:t> - Let </a:t>
            </a:r>
            <a:r>
              <a:rPr lang="en-US" sz="800" b="1" dirty="0" smtClean="0"/>
              <a:t>integrity</a:t>
            </a:r>
            <a:r>
              <a:rPr lang="en-US" sz="800" dirty="0" smtClean="0"/>
              <a:t> and uprightness preserve me, For I wait for You.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Proverbs 22:1</a:t>
            </a:r>
          </a:p>
          <a:p>
            <a:r>
              <a:rPr lang="en-US" dirty="0" smtClean="0"/>
              <a:t>22 A </a:t>
            </a:r>
            <a:r>
              <a:rPr lang="en-US" i="1" dirty="0" smtClean="0"/>
              <a:t>good</a:t>
            </a:r>
            <a:r>
              <a:rPr lang="en-US" dirty="0" smtClean="0"/>
              <a:t> name is to be chosen rather than great riches,</a:t>
            </a:r>
            <a:br>
              <a:rPr lang="en-US" dirty="0" smtClean="0"/>
            </a:br>
            <a:r>
              <a:rPr lang="en-US" dirty="0" smtClean="0"/>
              <a:t>Loving favor rather than silver and gold.</a:t>
            </a:r>
          </a:p>
          <a:p>
            <a:endParaRPr lang="en-US" dirty="0" smtClean="0"/>
          </a:p>
          <a:p>
            <a:r>
              <a:rPr lang="en-US" b="1" dirty="0" smtClean="0"/>
              <a:t>Proverbs 22:4 </a:t>
            </a:r>
          </a:p>
          <a:p>
            <a:r>
              <a:rPr lang="en-US" dirty="0" smtClean="0"/>
              <a:t>By humility </a:t>
            </a:r>
            <a:r>
              <a:rPr lang="en-US" i="1" dirty="0" smtClean="0"/>
              <a:t>and</a:t>
            </a:r>
            <a:r>
              <a:rPr lang="en-US" dirty="0" smtClean="0"/>
              <a:t> the fear of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Are</a:t>
            </a:r>
            <a:r>
              <a:rPr lang="en-US" dirty="0" smtClean="0"/>
              <a:t> riches and honor and life.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Isaiah 62:2</a:t>
            </a:r>
            <a:r>
              <a:rPr lang="en-US" baseline="30000" dirty="0" smtClean="0"/>
              <a:t> </a:t>
            </a:r>
            <a:r>
              <a:rPr lang="en-US" dirty="0" smtClean="0"/>
              <a:t>The Gentiles shall see your righteousness, And all kings your glory. You shall be called by a new name, Which the mouth of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 will name.</a:t>
            </a:r>
          </a:p>
          <a:p>
            <a:endParaRPr lang="en-US" dirty="0" smtClean="0"/>
          </a:p>
          <a:p>
            <a:r>
              <a:rPr lang="en-US" b="1" dirty="0" smtClean="0"/>
              <a:t>Acts 11:26</a:t>
            </a:r>
            <a:r>
              <a:rPr lang="en-US" baseline="30000" dirty="0" smtClean="0"/>
              <a:t> </a:t>
            </a:r>
            <a:r>
              <a:rPr lang="en-US" dirty="0" smtClean="0"/>
              <a:t>And when he had found him, he brought him to Antioch. So it was that for a whole year they assembled with the church and taught a great many people. And the disciples were first called Christians in Antioch.</a:t>
            </a:r>
          </a:p>
          <a:p>
            <a:endParaRPr lang="en-US" dirty="0" smtClean="0"/>
          </a:p>
          <a:p>
            <a:r>
              <a:rPr lang="en-US" dirty="0" smtClean="0"/>
              <a:t>John</a:t>
            </a:r>
            <a:r>
              <a:rPr lang="en-US" baseline="0" dirty="0" smtClean="0"/>
              <a:t> 20:31 </a:t>
            </a:r>
            <a:r>
              <a:rPr lang="en-US" dirty="0" smtClean="0"/>
              <a:t>but these are written that you may believe that Jesus is the </a:t>
            </a:r>
            <a:r>
              <a:rPr lang="en-US" b="1" dirty="0" smtClean="0"/>
              <a:t>Christ</a:t>
            </a:r>
            <a:r>
              <a:rPr lang="en-US" dirty="0" smtClean="0"/>
              <a:t>, the Son </a:t>
            </a:r>
            <a:r>
              <a:rPr lang="en-US" b="1" dirty="0" smtClean="0"/>
              <a:t>of</a:t>
            </a:r>
            <a:r>
              <a:rPr lang="en-US" dirty="0" smtClean="0"/>
              <a:t> God, and that believing you may have life in His </a:t>
            </a:r>
            <a:r>
              <a:rPr lang="en-US" b="1" dirty="0" smtClean="0"/>
              <a:t>name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Acts 2:38</a:t>
            </a:r>
            <a:r>
              <a:rPr lang="en-US" baseline="30000" dirty="0" smtClean="0"/>
              <a:t> </a:t>
            </a:r>
            <a:r>
              <a:rPr lang="en-US" dirty="0" smtClean="0"/>
              <a:t>Then Peter said to them, “Repent, and let every one of you be baptized in the name of Jesus Christ for the remission of sins; and you shall receive the gift of the Holy Spirit. </a:t>
            </a:r>
          </a:p>
          <a:p>
            <a:endParaRPr lang="en-US" dirty="0" smtClean="0"/>
          </a:p>
          <a:p>
            <a:r>
              <a:rPr lang="en-US" b="1" dirty="0" smtClean="0"/>
              <a:t>Acts 3:6</a:t>
            </a:r>
            <a:r>
              <a:rPr lang="en-US" baseline="30000" dirty="0" smtClean="0"/>
              <a:t> </a:t>
            </a:r>
            <a:r>
              <a:rPr lang="en-US" dirty="0" smtClean="0"/>
              <a:t>Then Peter said, “Silver and gold I do not have, but what I do have I give you: In the name of Jesus Christ of Nazareth, rise up and walk.”</a:t>
            </a:r>
          </a:p>
          <a:p>
            <a:r>
              <a:rPr lang="en-US" dirty="0" smtClean="0"/>
              <a:t> </a:t>
            </a:r>
          </a:p>
          <a:p>
            <a:r>
              <a:rPr lang="en-US" b="1" dirty="0" smtClean="0"/>
              <a:t>Matthew 28:18-20</a:t>
            </a:r>
            <a:r>
              <a:rPr lang="en-US" baseline="30000" dirty="0" smtClean="0"/>
              <a:t> </a:t>
            </a:r>
            <a:r>
              <a:rPr lang="en-US" dirty="0" smtClean="0"/>
              <a:t>And Jesus came and spoke to them, saying, “All authority has been given to Me in heaven and on earth. </a:t>
            </a:r>
            <a:r>
              <a:rPr lang="en-US" baseline="30000" dirty="0" smtClean="0"/>
              <a:t>19 </a:t>
            </a:r>
            <a:r>
              <a:rPr lang="en-US" dirty="0" smtClean="0"/>
              <a:t>Go therefore</a:t>
            </a:r>
            <a:r>
              <a:rPr lang="en-US" baseline="30000" dirty="0" smtClean="0"/>
              <a:t>[</a:t>
            </a:r>
            <a:r>
              <a:rPr lang="en-US" baseline="30000" dirty="0" smtClean="0">
                <a:hlinkClick r:id="rId3" tooltip="See footnote a"/>
              </a:rPr>
              <a:t>a</a:t>
            </a:r>
            <a:r>
              <a:rPr lang="en-US" baseline="30000" dirty="0" smtClean="0"/>
              <a:t>]</a:t>
            </a:r>
            <a:r>
              <a:rPr lang="en-US" dirty="0" smtClean="0"/>
              <a:t> and make disciples of all the nations, baptizing them in the name of the Father and of the Son and of the Holy Spirit, </a:t>
            </a:r>
            <a:r>
              <a:rPr lang="en-US" baseline="30000" dirty="0" smtClean="0"/>
              <a:t>20 </a:t>
            </a:r>
            <a:r>
              <a:rPr lang="en-US" dirty="0" smtClean="0"/>
              <a:t>teaching them to observe all things that I have commanded you; and lo, I am with you always, </a:t>
            </a:r>
            <a:r>
              <a:rPr lang="en-US" i="1" dirty="0" smtClean="0"/>
              <a:t>even</a:t>
            </a:r>
            <a:r>
              <a:rPr lang="en-US" dirty="0" smtClean="0"/>
              <a:t> to the end of the age.” Amen.</a:t>
            </a:r>
            <a:r>
              <a:rPr lang="en-US" baseline="30000" dirty="0" smtClean="0"/>
              <a:t>[</a:t>
            </a:r>
            <a:r>
              <a:rPr lang="en-US" baseline="30000" dirty="0" smtClean="0">
                <a:hlinkClick r:id="rId4" tooltip="See footnote b"/>
              </a:rPr>
              <a:t>b</a:t>
            </a:r>
            <a:r>
              <a:rPr lang="en-US" baseline="30000" dirty="0" smtClean="0"/>
              <a:t>]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6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7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1E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0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2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4DDD-9795-4C76-A529-ACA89E75D20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066800"/>
            <a:ext cx="6400800" cy="19812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Proverbs</a:t>
            </a:r>
            <a:endParaRPr lang="en-US" sz="13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886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Proverbs: Lesson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7</a:t>
            </a:r>
            <a:endParaRPr lang="en-US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Wisdom in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Reputation: Do I Have a Good Name?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21-22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9144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A Ladies’ Study of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6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6043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A Wise Woman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Prizes Integrity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432752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more interested </a:t>
            </a:r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personal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integrity than in sacrifice (Proverbs 21:3)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to God builds integrity (Proverbs 21:11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God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abide wickedness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21:12)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integrity brings joy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21:15)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there is wisdom in being careful with words (21:23)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if she follows righteousness, she will find it (21:21)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there is no integrity in going against the Lord (21:30)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a woman of integrity excels in her work (22:29)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integrity preserves us (Psalm 25:21)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07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Woman Values Name Higher than Money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229046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needs CHOOSE a good name (22:1)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good name is better than riches (22:1)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God’s favor is better than money (22:1)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 riches come from humility and fear of the Lord (22:4)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4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Woman Wears the Name of Christ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4305246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promised to give us a new name (Isaiah 62:2)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promise was fulfilled (Acts 11:26)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life is found in His name (John 20:31)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is in His name (Acts 2:38)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His name is His authority (Acts 3:6, Matthew 28:18-20)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665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317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Hebrew</vt:lpstr>
      <vt:lpstr>Arial</vt:lpstr>
      <vt:lpstr>Calibri</vt:lpstr>
      <vt:lpstr>Freestyle Script</vt:lpstr>
      <vt:lpstr>Garamond</vt:lpstr>
      <vt:lpstr>Office Theme</vt:lpstr>
      <vt:lpstr>PowerPoint Presentation</vt:lpstr>
      <vt:lpstr>A Wise Woman Prizes Integrity</vt:lpstr>
      <vt:lpstr>A Wise Woman Values Name Higher than Money</vt:lpstr>
      <vt:lpstr>A Wise Woman Wears the Name of Christ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Traci</cp:lastModifiedBy>
  <cp:revision>112</cp:revision>
  <cp:lastPrinted>2015-12-01T20:31:39Z</cp:lastPrinted>
  <dcterms:created xsi:type="dcterms:W3CDTF">2015-01-19T16:33:37Z</dcterms:created>
  <dcterms:modified xsi:type="dcterms:W3CDTF">2016-01-13T22:38:47Z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