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1B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942" autoAdjust="0"/>
  </p:normalViewPr>
  <p:slideViewPr>
    <p:cSldViewPr>
      <p:cViewPr varScale="1">
        <p:scale>
          <a:sx n="89" d="100"/>
          <a:sy n="89" d="100"/>
        </p:scale>
        <p:origin x="4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582"/>
    </p:cViewPr>
  </p:notesTextViewPr>
  <p:notesViewPr>
    <p:cSldViewPr>
      <p:cViewPr>
        <p:scale>
          <a:sx n="100" d="100"/>
          <a:sy n="100" d="100"/>
        </p:scale>
        <p:origin x="750" y="-28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64EDB-BCC4-41A8-8D20-8191A287D1CF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08F71-38AF-4AAB-A82A-FA53CCB11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95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FAF50-6D3D-4BA4-89AF-24126C1F9D96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519CA-F07A-49F1-8724-8DC38D538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73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prov+20%3A3%2C+20%3B+matt+18%3A15-17%3B+james+4%3A11%3B+phil+4%3A2&amp;version=NKJV#fen-NKJV-23744a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60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b="1" dirty="0" smtClean="0"/>
              <a:t>Proverbs 20:1 </a:t>
            </a:r>
            <a:r>
              <a:rPr lang="en-US" sz="800" dirty="0" smtClean="0"/>
              <a:t>Wine </a:t>
            </a:r>
            <a:r>
              <a:rPr lang="en-US" sz="800" i="1" dirty="0" smtClean="0"/>
              <a:t>is</a:t>
            </a:r>
            <a:r>
              <a:rPr lang="en-US" sz="800" dirty="0" smtClean="0"/>
              <a:t> a mocker, Strong drink </a:t>
            </a:r>
            <a:r>
              <a:rPr lang="en-US" sz="800" i="1" dirty="0" smtClean="0"/>
              <a:t>is</a:t>
            </a:r>
            <a:r>
              <a:rPr lang="en-US" sz="800" dirty="0" smtClean="0"/>
              <a:t> a brawler, And whoever is led astray by it is not wise.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r>
              <a:rPr lang="en-US" sz="800" b="1" dirty="0" smtClean="0"/>
              <a:t>Isaiah 5:11-12</a:t>
            </a:r>
            <a:r>
              <a:rPr lang="en-US" sz="800" baseline="30000" dirty="0" smtClean="0"/>
              <a:t> </a:t>
            </a:r>
            <a:r>
              <a:rPr lang="en-US" sz="800" dirty="0" smtClean="0"/>
              <a:t>Woe to those who rise early in the morning, </a:t>
            </a:r>
            <a:r>
              <a:rPr lang="en-US" sz="800" i="1" dirty="0" smtClean="0"/>
              <a:t>That</a:t>
            </a:r>
            <a:r>
              <a:rPr lang="en-US" sz="800" dirty="0" smtClean="0"/>
              <a:t> they may follow intoxicating drink; Who continue until night, </a:t>
            </a:r>
            <a:r>
              <a:rPr lang="en-US" sz="800" i="1" dirty="0" smtClean="0"/>
              <a:t>till</a:t>
            </a:r>
            <a:r>
              <a:rPr lang="en-US" sz="800" dirty="0" smtClean="0"/>
              <a:t> wine inflames them!</a:t>
            </a:r>
            <a:br>
              <a:rPr lang="en-US" sz="800" dirty="0" smtClean="0"/>
            </a:br>
            <a:r>
              <a:rPr lang="en-US" sz="800" baseline="30000" dirty="0" smtClean="0"/>
              <a:t>12 </a:t>
            </a:r>
            <a:r>
              <a:rPr lang="en-US" sz="800" dirty="0" smtClean="0"/>
              <a:t>The harp and the strings, The tambourine and flute, And wine are in their feasts; But they do not regard the work of the </a:t>
            </a:r>
            <a:r>
              <a:rPr lang="en-US" sz="800" cap="small" dirty="0" smtClean="0">
                <a:effectLst/>
              </a:rPr>
              <a:t>Lord</a:t>
            </a:r>
            <a:r>
              <a:rPr lang="en-US" sz="800" dirty="0" smtClean="0"/>
              <a:t>, Nor consider the operation of His hands.</a:t>
            </a:r>
          </a:p>
          <a:p>
            <a:endParaRPr lang="en-US" sz="800" b="1" dirty="0" smtClean="0"/>
          </a:p>
          <a:p>
            <a:r>
              <a:rPr lang="en-US" sz="800" b="1" dirty="0" smtClean="0"/>
              <a:t>Ephesians 5:18</a:t>
            </a:r>
            <a:r>
              <a:rPr lang="en-US" sz="800" baseline="30000" dirty="0" smtClean="0"/>
              <a:t> </a:t>
            </a:r>
            <a:r>
              <a:rPr lang="en-US" sz="800" dirty="0" smtClean="0"/>
              <a:t>And do not be drunk with wine, in which is dissipation; but be filled with the Spirit, </a:t>
            </a:r>
          </a:p>
          <a:p>
            <a:r>
              <a:rPr lang="en-US" sz="800" dirty="0" smtClean="0"/>
              <a:t>(debauchery</a:t>
            </a:r>
            <a:r>
              <a:rPr lang="en-US" sz="800" baseline="0" dirty="0" smtClean="0"/>
              <a:t> – excessive indulgence in sensual pleasure).</a:t>
            </a:r>
            <a:endParaRPr lang="en-US" sz="800" dirty="0" smtClean="0"/>
          </a:p>
          <a:p>
            <a:endParaRPr lang="en-US" sz="800" dirty="0" smtClean="0"/>
          </a:p>
          <a:p>
            <a:r>
              <a:rPr lang="en-US" sz="800" b="1" dirty="0" smtClean="0"/>
              <a:t>Romans 13:13 </a:t>
            </a:r>
            <a:r>
              <a:rPr lang="en-US" sz="800" dirty="0" smtClean="0"/>
              <a:t>Let us walk properly, as in the day, not in revelry and drunkenness, not in lewdness and lust, not in strife and envy. </a:t>
            </a:r>
          </a:p>
          <a:p>
            <a:endParaRPr lang="en-US" sz="800" dirty="0" smtClean="0"/>
          </a:p>
          <a:p>
            <a:r>
              <a:rPr lang="en-US" sz="800" b="1" dirty="0" smtClean="0"/>
              <a:t>1 Thessalonians 5:11 </a:t>
            </a:r>
            <a:r>
              <a:rPr lang="en-US" sz="800" dirty="0" smtClean="0"/>
              <a:t>Therefore comfort each other and edify one another, just as you also are doing.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Proverbs 20:4 </a:t>
            </a:r>
            <a:r>
              <a:rPr lang="en-US" dirty="0" smtClean="0"/>
              <a:t>The lazy </a:t>
            </a:r>
            <a:r>
              <a:rPr lang="en-US" i="1" dirty="0" smtClean="0"/>
              <a:t>man</a:t>
            </a:r>
            <a:r>
              <a:rPr lang="en-US" dirty="0" smtClean="0"/>
              <a:t> will not plow because of winter; He will beg during harvest and </a:t>
            </a:r>
            <a:r>
              <a:rPr lang="en-US" i="1" dirty="0" smtClean="0"/>
              <a:t>have</a:t>
            </a:r>
            <a:r>
              <a:rPr lang="en-US" dirty="0" smtClean="0"/>
              <a:t> nothing.</a:t>
            </a:r>
          </a:p>
          <a:p>
            <a:endParaRPr lang="en-US" dirty="0" smtClean="0"/>
          </a:p>
          <a:p>
            <a:r>
              <a:rPr lang="en-US" b="1" dirty="0" smtClean="0"/>
              <a:t>Proverbs 20:13 </a:t>
            </a:r>
            <a:r>
              <a:rPr lang="en-US" dirty="0" smtClean="0"/>
              <a:t>Do not love sleep, lest you come to poverty; Open your eyes, </a:t>
            </a:r>
            <a:r>
              <a:rPr lang="en-US" i="1" dirty="0" smtClean="0"/>
              <a:t>and</a:t>
            </a:r>
            <a:r>
              <a:rPr lang="en-US" dirty="0" smtClean="0"/>
              <a:t> you will be satisfied with bread.</a:t>
            </a:r>
          </a:p>
          <a:p>
            <a:endParaRPr lang="en-US" dirty="0" smtClean="0"/>
          </a:p>
          <a:p>
            <a:r>
              <a:rPr lang="en-US" b="1" dirty="0" smtClean="0"/>
              <a:t>2 Thessalonians 3:10 </a:t>
            </a:r>
            <a:r>
              <a:rPr lang="en-US" dirty="0" smtClean="0"/>
              <a:t>For even when we were with you, we commanded you this: If anyone will not work, neither shall he eat. </a:t>
            </a:r>
          </a:p>
          <a:p>
            <a:endParaRPr lang="en-US" dirty="0" smtClean="0"/>
          </a:p>
          <a:p>
            <a:r>
              <a:rPr lang="en-US" b="1" dirty="0" smtClean="0"/>
              <a:t>1 Timothy 5:8</a:t>
            </a:r>
            <a:r>
              <a:rPr lang="en-US" baseline="30000" dirty="0" smtClean="0"/>
              <a:t> </a:t>
            </a:r>
            <a:r>
              <a:rPr lang="en-US" dirty="0" smtClean="0"/>
              <a:t>But if anyone does not provide for his own, and especially for those of his household, he has denied the faith and is worse than an unbeliever.</a:t>
            </a:r>
          </a:p>
          <a:p>
            <a:endParaRPr lang="en-US" dirty="0" smtClean="0"/>
          </a:p>
          <a:p>
            <a:r>
              <a:rPr lang="en-US" b="1" dirty="0" smtClean="0"/>
              <a:t>John 5:17 </a:t>
            </a:r>
            <a:r>
              <a:rPr lang="en-US" dirty="0" smtClean="0"/>
              <a:t>But Jesus answered them, “My Father has been working until now, and I have been working.”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Proverbs 20:3 </a:t>
            </a:r>
            <a:r>
              <a:rPr lang="en-US" i="1" dirty="0" smtClean="0"/>
              <a:t>It is</a:t>
            </a:r>
            <a:r>
              <a:rPr lang="en-US" dirty="0" smtClean="0"/>
              <a:t> honorable for a man to stop striving, Since any fool can start a quarrel.</a:t>
            </a:r>
          </a:p>
          <a:p>
            <a:endParaRPr lang="en-US" dirty="0" smtClean="0"/>
          </a:p>
          <a:p>
            <a:r>
              <a:rPr lang="en-US" b="1" dirty="0" smtClean="0"/>
              <a:t>Proverbs 20:20</a:t>
            </a:r>
            <a:r>
              <a:rPr lang="en-US" baseline="30000" dirty="0" smtClean="0"/>
              <a:t> </a:t>
            </a:r>
            <a:r>
              <a:rPr lang="en-US" dirty="0" smtClean="0"/>
              <a:t>Whoever curses his father or his mother, His lamp will be put out in deep darkness.</a:t>
            </a:r>
          </a:p>
          <a:p>
            <a:endParaRPr lang="en-US" dirty="0" smtClean="0"/>
          </a:p>
          <a:p>
            <a:r>
              <a:rPr lang="en-US" b="1" dirty="0" smtClean="0"/>
              <a:t>Matthew 18:15-17 </a:t>
            </a:r>
            <a:r>
              <a:rPr lang="en-US" baseline="30000" dirty="0" smtClean="0"/>
              <a:t> </a:t>
            </a:r>
            <a:r>
              <a:rPr lang="en-US" dirty="0" smtClean="0"/>
              <a:t>“Moreover if your brother sins against you, go and tell him his fault between you and him alone. If he hears you, you have gained your brother. </a:t>
            </a:r>
            <a:r>
              <a:rPr lang="en-US" baseline="30000" dirty="0" smtClean="0"/>
              <a:t>16 </a:t>
            </a:r>
            <a:r>
              <a:rPr lang="en-US" dirty="0" smtClean="0"/>
              <a:t>But if he will not hear, take with you one or two more, that ‘by the mouth of two or three witnesses every word may be established.’</a:t>
            </a:r>
            <a:r>
              <a:rPr lang="en-US" baseline="30000" dirty="0" smtClean="0"/>
              <a:t>[</a:t>
            </a:r>
            <a:r>
              <a:rPr lang="en-US" baseline="30000" dirty="0" smtClean="0">
                <a:hlinkClick r:id="rId3" tooltip="See footnote a"/>
              </a:rPr>
              <a:t>a</a:t>
            </a:r>
            <a:r>
              <a:rPr lang="en-US" baseline="30000" dirty="0" smtClean="0"/>
              <a:t>]</a:t>
            </a:r>
            <a:r>
              <a:rPr lang="en-US" dirty="0" smtClean="0"/>
              <a:t> </a:t>
            </a:r>
            <a:r>
              <a:rPr lang="en-US" baseline="30000" dirty="0" smtClean="0"/>
              <a:t>17 </a:t>
            </a:r>
            <a:r>
              <a:rPr lang="en-US" dirty="0" smtClean="0"/>
              <a:t>And if he refuses to hear them, tell </a:t>
            </a:r>
            <a:r>
              <a:rPr lang="en-US" i="1" dirty="0" smtClean="0"/>
              <a:t>it</a:t>
            </a:r>
            <a:r>
              <a:rPr lang="en-US" dirty="0" smtClean="0"/>
              <a:t> to the church. But if he refuses even to hear the church, let him be to you like a heathen and a tax collector.</a:t>
            </a:r>
          </a:p>
          <a:p>
            <a:endParaRPr lang="en-US" dirty="0" smtClean="0"/>
          </a:p>
          <a:p>
            <a:r>
              <a:rPr lang="en-US" b="1" dirty="0" smtClean="0"/>
              <a:t>James 4:11</a:t>
            </a:r>
            <a:r>
              <a:rPr lang="en-US" b="1" baseline="0" dirty="0" smtClean="0"/>
              <a:t> </a:t>
            </a:r>
            <a:r>
              <a:rPr lang="en-US" baseline="30000" dirty="0" smtClean="0"/>
              <a:t> </a:t>
            </a:r>
            <a:r>
              <a:rPr lang="en-US" dirty="0" smtClean="0"/>
              <a:t>Do not speak evil of one another, brethren. He who speaks evil of a brother and judges his brother, speaks evil of the law and judges the law. But if you judge the law, you are not a doer of the law but a judge. </a:t>
            </a:r>
          </a:p>
          <a:p>
            <a:endParaRPr lang="en-US" dirty="0" smtClean="0"/>
          </a:p>
          <a:p>
            <a:r>
              <a:rPr lang="en-US" b="1" dirty="0" smtClean="0"/>
              <a:t>Philippians 4:2 </a:t>
            </a:r>
            <a:r>
              <a:rPr lang="en-US" baseline="30000" dirty="0" smtClean="0"/>
              <a:t>2 </a:t>
            </a:r>
            <a:r>
              <a:rPr lang="en-US" dirty="0" smtClean="0"/>
              <a:t>I implore </a:t>
            </a:r>
            <a:r>
              <a:rPr lang="en-US" dirty="0" err="1" smtClean="0"/>
              <a:t>Euodia</a:t>
            </a:r>
            <a:r>
              <a:rPr lang="en-US" dirty="0" smtClean="0"/>
              <a:t> and I implore </a:t>
            </a:r>
            <a:r>
              <a:rPr lang="en-US" dirty="0" err="1" smtClean="0"/>
              <a:t>Syntyche</a:t>
            </a:r>
            <a:r>
              <a:rPr lang="en-US" dirty="0" smtClean="0"/>
              <a:t> to be of the same mind in the Lord.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63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Proverbs 20:10 </a:t>
            </a:r>
            <a:r>
              <a:rPr lang="en-US" dirty="0" smtClean="0"/>
              <a:t>Diverse weights </a:t>
            </a:r>
            <a:r>
              <a:rPr lang="en-US" i="1" dirty="0" smtClean="0"/>
              <a:t>and</a:t>
            </a:r>
            <a:r>
              <a:rPr lang="en-US" dirty="0" smtClean="0"/>
              <a:t> diverse measures, They </a:t>
            </a:r>
            <a:r>
              <a:rPr lang="en-US" i="1" dirty="0" smtClean="0"/>
              <a:t>are</a:t>
            </a:r>
            <a:r>
              <a:rPr lang="en-US" dirty="0" smtClean="0"/>
              <a:t> both alike, an abomination to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b="1" dirty="0" smtClean="0"/>
              <a:t>Proverbs 20:17 </a:t>
            </a:r>
            <a:r>
              <a:rPr lang="en-US" dirty="0" smtClean="0"/>
              <a:t>Bread gained by deceit </a:t>
            </a:r>
            <a:r>
              <a:rPr lang="en-US" i="1" dirty="0" smtClean="0"/>
              <a:t>is</a:t>
            </a:r>
            <a:r>
              <a:rPr lang="en-US" dirty="0" smtClean="0"/>
              <a:t> sweet to a man, But afterward his mouth will be filled with gravel.</a:t>
            </a:r>
          </a:p>
          <a:p>
            <a:endParaRPr lang="en-US" dirty="0" smtClean="0"/>
          </a:p>
          <a:p>
            <a:r>
              <a:rPr lang="en-US" b="1" dirty="0" smtClean="0"/>
              <a:t>Proverbs 20:23 </a:t>
            </a:r>
            <a:r>
              <a:rPr lang="en-US" dirty="0" smtClean="0"/>
              <a:t>Diverse weights </a:t>
            </a:r>
            <a:r>
              <a:rPr lang="en-US" i="1" dirty="0" smtClean="0"/>
              <a:t>are</a:t>
            </a:r>
            <a:r>
              <a:rPr lang="en-US" dirty="0" smtClean="0"/>
              <a:t> an abomination to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>, And dishonest scales </a:t>
            </a:r>
            <a:r>
              <a:rPr lang="en-US" i="1" dirty="0" smtClean="0"/>
              <a:t>are</a:t>
            </a:r>
            <a:r>
              <a:rPr lang="en-US" dirty="0" smtClean="0"/>
              <a:t> not good.</a:t>
            </a:r>
          </a:p>
          <a:p>
            <a:endParaRPr lang="en-US" dirty="0" smtClean="0"/>
          </a:p>
          <a:p>
            <a:r>
              <a:rPr lang="en-US" b="1" dirty="0" smtClean="0"/>
              <a:t>Proverbs 6:16-19</a:t>
            </a:r>
            <a:r>
              <a:rPr lang="en-US" baseline="30000" dirty="0" smtClean="0"/>
              <a:t> </a:t>
            </a:r>
            <a:r>
              <a:rPr lang="en-US" dirty="0" smtClean="0"/>
              <a:t>These six </a:t>
            </a:r>
            <a:r>
              <a:rPr lang="en-US" i="1" dirty="0" smtClean="0"/>
              <a:t>things</a:t>
            </a:r>
            <a:r>
              <a:rPr lang="en-US" dirty="0" smtClean="0"/>
              <a:t> the </a:t>
            </a:r>
            <a:r>
              <a:rPr lang="en-US" cap="small" dirty="0" smtClean="0">
                <a:effectLst/>
              </a:rPr>
              <a:t>Lord</a:t>
            </a:r>
            <a:r>
              <a:rPr lang="en-US" dirty="0" smtClean="0"/>
              <a:t> hates, Yes, seven </a:t>
            </a:r>
            <a:r>
              <a:rPr lang="en-US" i="1" dirty="0" smtClean="0"/>
              <a:t>are</a:t>
            </a:r>
            <a:r>
              <a:rPr lang="en-US" dirty="0" smtClean="0"/>
              <a:t> an abomination to Him: A proud look, A lying tongue, Hands that shed innocent blood, A heart that devises wicked plans, Feet that are swift in running to evil, A false witness </a:t>
            </a:r>
            <a:r>
              <a:rPr lang="en-US" i="1" dirty="0" smtClean="0"/>
              <a:t>who</a:t>
            </a:r>
            <a:r>
              <a:rPr lang="en-US" dirty="0" smtClean="0"/>
              <a:t> speaks lies, And one who sows discord among brethren.</a:t>
            </a:r>
          </a:p>
          <a:p>
            <a:endParaRPr lang="en-US" dirty="0" smtClean="0"/>
          </a:p>
          <a:p>
            <a:r>
              <a:rPr lang="en-US" b="1" dirty="0" smtClean="0"/>
              <a:t>Colossians 3:9-10</a:t>
            </a:r>
            <a:r>
              <a:rPr lang="en-US" b="1" baseline="0" dirty="0" smtClean="0"/>
              <a:t> </a:t>
            </a:r>
            <a:r>
              <a:rPr lang="en-US" dirty="0" smtClean="0"/>
              <a:t>Do not lie to one another, since you have put off the old man with his deeds, </a:t>
            </a:r>
            <a:r>
              <a:rPr lang="en-US" baseline="30000" dirty="0" smtClean="0"/>
              <a:t>10 </a:t>
            </a:r>
            <a:r>
              <a:rPr lang="en-US" dirty="0" smtClean="0"/>
              <a:t>and have put on the new </a:t>
            </a:r>
            <a:r>
              <a:rPr lang="en-US" i="1" dirty="0" smtClean="0"/>
              <a:t>man</a:t>
            </a:r>
            <a:r>
              <a:rPr lang="en-US" dirty="0" smtClean="0"/>
              <a:t> who is renewed in knowledge according to the image of Him who created him, </a:t>
            </a:r>
          </a:p>
          <a:p>
            <a:endParaRPr lang="en-US" b="1" dirty="0" smtClean="0"/>
          </a:p>
          <a:p>
            <a:r>
              <a:rPr lang="en-US" b="1" smtClean="0"/>
              <a:t>Proverbs 11:3 </a:t>
            </a:r>
            <a:r>
              <a:rPr lang="en-US" smtClean="0"/>
              <a:t>The </a:t>
            </a:r>
            <a:r>
              <a:rPr lang="en-US" dirty="0" smtClean="0"/>
              <a:t>integrity of the upright will guide </a:t>
            </a:r>
            <a:r>
              <a:rPr lang="en-US" smtClean="0"/>
              <a:t>them, But </a:t>
            </a:r>
            <a:r>
              <a:rPr lang="en-US" dirty="0" smtClean="0"/>
              <a:t>the perversity of the unfaithful will destroy them.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519CA-F07A-49F1-8724-8DC38D538F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29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2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7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1E7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7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9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5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0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2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0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4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4DDD-9795-4C76-A529-ACA89E75D203}" type="datetimeFigureOut">
              <a:rPr lang="en-US" smtClean="0"/>
              <a:t>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B4A9E-4080-4679-8D13-9C3B4FF7C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066800"/>
            <a:ext cx="6400800" cy="19812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Proverbs</a:t>
            </a:r>
            <a:endParaRPr lang="en-US" sz="138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8862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Proverbs: Lesson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6</a:t>
            </a:r>
            <a:endParaRPr lang="en-US" sz="24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Wisdom in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Avoiding Sin: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Am I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Walking in Righteousness?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  <a:p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Proverbs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Adobe Hebrew" pitchFamily="18" charset="-79"/>
              </a:rPr>
              <a:t>20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4600" y="9144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anose="030804020302050B0404" pitchFamily="66" charset="0"/>
              </a:rPr>
              <a:t>A Ladies’ Study of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96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6043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A Wise Woman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Avoids Alcohol</a:t>
            </a:r>
            <a:endParaRPr lang="en-US" sz="36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327526"/>
          </a:xfrm>
        </p:spPr>
        <p:txBody>
          <a:bodyPr>
            <a:norm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unwise (Proverbs 20:1)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it leads away from God (Isaiah 5:11-12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it is debauchery (Ephesians 5:18)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it is improper (Romans 13:13)</a:t>
            </a: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it is not worth even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drink (1 Thess. 5:11)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071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762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Woman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Avoids Laziness</a:t>
            </a:r>
            <a:endParaRPr lang="en-US" sz="36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4457646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leads to want and dissatisfaction (20:4)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leads to poverty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(20:13)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leads to hunger (2 Thess. 3:10)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is worse than disbelief (1 Timothy 5:8)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is the opposite of following the example of Christ (John 5:17)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740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762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Woman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Avoids Strife &amp; Disagreement</a:t>
            </a:r>
            <a:endParaRPr lang="en-US" sz="36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4457646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is foolish (20:3)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leads to darkness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(20:20)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leads to church division (Matt. 18:15-17)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is lawlessness (James 4:11)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is disagreement with the Lord (Phil.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:2)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283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7620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Garamond" panose="02020404030301010803" pitchFamily="18" charset="0"/>
                <a:cs typeface="Adobe Hebrew" pitchFamily="18" charset="-79"/>
              </a:rPr>
              <a:t>A Wise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Woman </a:t>
            </a:r>
            <a:r>
              <a:rPr lang="en-US" sz="3600" dirty="0" smtClean="0">
                <a:latin typeface="Garamond" panose="02020404030301010803" pitchFamily="18" charset="0"/>
                <a:cs typeface="Adobe Hebrew" pitchFamily="18" charset="-79"/>
              </a:rPr>
              <a:t>Avoids Dishonesty</a:t>
            </a:r>
            <a:endParaRPr lang="en-US" sz="3600" dirty="0">
              <a:latin typeface="Garamond" panose="02020404030301010803" pitchFamily="18" charset="0"/>
              <a:cs typeface="Adobe Hebrew" pitchFamily="18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4457646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is an abomination to the Lord (20:10)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hurts her in the long run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(20:17)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is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(20:23)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God hates it (Proverbs 6:16-19)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knows it does not reflect Christ (Colossians 3:9-10)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knows it destroys (Proverbs 11:3)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341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2533</TotalTime>
  <Words>460</Words>
  <Application>Microsoft Office PowerPoint</Application>
  <PresentationFormat>On-screen Show (4:3)</PresentationFormat>
  <Paragraphs>74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Hebrew</vt:lpstr>
      <vt:lpstr>Arial</vt:lpstr>
      <vt:lpstr>Calibri</vt:lpstr>
      <vt:lpstr>Freestyle Script</vt:lpstr>
      <vt:lpstr>Garamond</vt:lpstr>
      <vt:lpstr>Office Theme</vt:lpstr>
      <vt:lpstr>PowerPoint Presentation</vt:lpstr>
      <vt:lpstr>A Wise Woman Avoids Alcohol</vt:lpstr>
      <vt:lpstr>A Wise Woman Avoids Laziness</vt:lpstr>
      <vt:lpstr>A Wise Woman Avoids Strife &amp; Disagreement</vt:lpstr>
      <vt:lpstr>A Wise Woman Avoids Dishonesty</vt:lpstr>
    </vt:vector>
  </TitlesOfParts>
  <Company>Lockheed Martin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Traci</cp:lastModifiedBy>
  <cp:revision>104</cp:revision>
  <cp:lastPrinted>2015-12-01T20:31:39Z</cp:lastPrinted>
  <dcterms:created xsi:type="dcterms:W3CDTF">2015-01-19T16:33:37Z</dcterms:created>
  <dcterms:modified xsi:type="dcterms:W3CDTF">2016-01-06T23:00:33Z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