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71B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942" autoAdjust="0"/>
  </p:normalViewPr>
  <p:slideViewPr>
    <p:cSldViewPr>
      <p:cViewPr varScale="1">
        <p:scale>
          <a:sx n="63" d="100"/>
          <a:sy n="63" d="100"/>
        </p:scale>
        <p:origin x="96" y="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750" y="-3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64EDB-BCC4-41A8-8D20-8191A287D1C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08F71-38AF-4AAB-A82A-FA53CCB11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95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FAF50-6D3D-4BA4-89AF-24126C1F9D96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519CA-F07A-49F1-8724-8DC38D538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73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Revelation+21:8&amp;version=NKJV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biblegateway.com/passage/?search=1%20Corinthians+1:20&amp;version=NKJV" TargetMode="External"/><Relationship Id="rId5" Type="http://schemas.openxmlformats.org/officeDocument/2006/relationships/hyperlink" Target="https://www.biblegateway.com/passage/?search=Proverbs+14:34&amp;version=NKJV" TargetMode="External"/><Relationship Id="rId4" Type="http://schemas.openxmlformats.org/officeDocument/2006/relationships/hyperlink" Target="https://www.biblegateway.com/passage/?search=1%20Corinthians+15:33&amp;version=NKJV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2%20Timothy+2:15&amp;version=NKJV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Genesis+22:18&amp;version=NKJV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Genesis+22:18&amp;version=NKJV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0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b="1" dirty="0" smtClean="0"/>
              <a:t>Proverbs 6:16-19 </a:t>
            </a:r>
            <a:r>
              <a:rPr lang="en-US" sz="800" dirty="0" smtClean="0"/>
              <a:t>These six </a:t>
            </a:r>
            <a:r>
              <a:rPr lang="en-US" sz="800" i="1" dirty="0" smtClean="0"/>
              <a:t>things</a:t>
            </a:r>
            <a:r>
              <a:rPr lang="en-US" sz="800" dirty="0" smtClean="0"/>
              <a:t> the </a:t>
            </a:r>
            <a:r>
              <a:rPr lang="en-US" sz="800" cap="small" dirty="0" smtClean="0">
                <a:effectLst/>
              </a:rPr>
              <a:t>Lord</a:t>
            </a:r>
            <a:r>
              <a:rPr lang="en-US" sz="800" dirty="0" smtClean="0"/>
              <a:t> hates, Yes, seven </a:t>
            </a:r>
            <a:r>
              <a:rPr lang="en-US" sz="800" i="1" dirty="0" smtClean="0"/>
              <a:t>are</a:t>
            </a:r>
            <a:r>
              <a:rPr lang="en-US" sz="800" dirty="0" smtClean="0"/>
              <a:t> an abomination to Him: A proud look, A lying tongue, </a:t>
            </a:r>
            <a:br>
              <a:rPr lang="en-US" sz="800" dirty="0" smtClean="0"/>
            </a:br>
            <a:r>
              <a:rPr lang="en-US" sz="800" dirty="0" smtClean="0"/>
              <a:t>Hands that shed innocent blood, A heart that devises wicked plans, Feet that are swift in running to evil, A false witness </a:t>
            </a:r>
            <a:r>
              <a:rPr lang="en-US" sz="800" i="1" dirty="0" smtClean="0"/>
              <a:t>who</a:t>
            </a:r>
            <a:r>
              <a:rPr lang="en-US" sz="800" dirty="0" smtClean="0"/>
              <a:t> speaks lies, And one who sows discord among brethren.</a:t>
            </a:r>
          </a:p>
          <a:p>
            <a:endParaRPr lang="en-US" sz="800" dirty="0" smtClean="0"/>
          </a:p>
          <a:p>
            <a:r>
              <a:rPr lang="en-US" sz="800" dirty="0" smtClean="0">
                <a:hlinkClick r:id="rId3"/>
              </a:rPr>
              <a:t>Revelation 21:8</a:t>
            </a:r>
            <a:r>
              <a:rPr lang="en-US" sz="800" dirty="0" smtClean="0"/>
              <a:t> But the cowardly, unbelieving, abominable, murderers, sexually immoral, sorcerers, idolaters, and all </a:t>
            </a:r>
            <a:r>
              <a:rPr lang="en-US" sz="800" b="1" dirty="0" smtClean="0"/>
              <a:t>liars</a:t>
            </a:r>
            <a:r>
              <a:rPr lang="en-US" sz="800" dirty="0" smtClean="0"/>
              <a:t> shall have their part in the lake which burns with </a:t>
            </a:r>
            <a:r>
              <a:rPr lang="en-US" sz="800" b="1" dirty="0" smtClean="0"/>
              <a:t>fire</a:t>
            </a:r>
            <a:r>
              <a:rPr lang="en-US" sz="800" dirty="0" smtClean="0"/>
              <a:t> and brimstone, which is the second death.”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 smtClean="0"/>
          </a:p>
          <a:p>
            <a:r>
              <a:rPr lang="en-US" sz="800" dirty="0" smtClean="0">
                <a:hlinkClick r:id="rId4"/>
              </a:rPr>
              <a:t>1 Corinthians 15:33</a:t>
            </a:r>
            <a:r>
              <a:rPr lang="en-US" sz="800" dirty="0" smtClean="0"/>
              <a:t> Do not be deceived: “Evil company </a:t>
            </a:r>
            <a:r>
              <a:rPr lang="en-US" sz="800" b="1" dirty="0" smtClean="0"/>
              <a:t>corrupt</a:t>
            </a:r>
            <a:r>
              <a:rPr lang="en-US" sz="800" dirty="0" smtClean="0"/>
              <a:t>s good habits.”</a:t>
            </a:r>
          </a:p>
          <a:p>
            <a:endParaRPr lang="en-US" sz="800" dirty="0" smtClean="0">
              <a:hlinkClick r:id="rId5"/>
            </a:endParaRPr>
          </a:p>
          <a:p>
            <a:r>
              <a:rPr lang="en-US" sz="800" dirty="0" smtClean="0">
                <a:hlinkClick r:id="rId5"/>
              </a:rPr>
              <a:t>Proverbs 14:34</a:t>
            </a:r>
            <a:r>
              <a:rPr lang="en-US" sz="800" dirty="0" smtClean="0"/>
              <a:t> </a:t>
            </a:r>
            <a:r>
              <a:rPr lang="en-US" sz="800" b="1" dirty="0" smtClean="0"/>
              <a:t>Righteousness</a:t>
            </a:r>
            <a:r>
              <a:rPr lang="en-US" sz="800" dirty="0" smtClean="0"/>
              <a:t> </a:t>
            </a:r>
            <a:r>
              <a:rPr lang="en-US" sz="800" b="1" dirty="0" smtClean="0"/>
              <a:t>exalts</a:t>
            </a:r>
            <a:r>
              <a:rPr lang="en-US" sz="800" dirty="0" smtClean="0"/>
              <a:t> a nation, But sin </a:t>
            </a:r>
            <a:r>
              <a:rPr lang="en-US" sz="800" i="1" dirty="0" smtClean="0"/>
              <a:t>is</a:t>
            </a:r>
            <a:r>
              <a:rPr lang="en-US" sz="800" dirty="0" smtClean="0"/>
              <a:t> a reproach to </a:t>
            </a:r>
            <a:r>
              <a:rPr lang="en-US" sz="800" i="1" dirty="0" smtClean="0"/>
              <a:t>any</a:t>
            </a:r>
            <a:r>
              <a:rPr lang="en-US" sz="800" dirty="0" smtClean="0"/>
              <a:t> people.</a:t>
            </a:r>
          </a:p>
          <a:p>
            <a:endParaRPr lang="en-US" sz="800" dirty="0" smtClean="0">
              <a:hlinkClick r:id="rId6"/>
            </a:endParaRPr>
          </a:p>
          <a:p>
            <a:r>
              <a:rPr lang="en-US" sz="800" dirty="0" smtClean="0">
                <a:hlinkClick r:id="rId6"/>
              </a:rPr>
              <a:t>1 Corinthians 1:20</a:t>
            </a:r>
            <a:r>
              <a:rPr lang="en-US" sz="800" dirty="0" smtClean="0"/>
              <a:t> Where </a:t>
            </a:r>
            <a:r>
              <a:rPr lang="en-US" sz="800" i="1" dirty="0" smtClean="0"/>
              <a:t>is</a:t>
            </a:r>
            <a:r>
              <a:rPr lang="en-US" sz="800" dirty="0" smtClean="0"/>
              <a:t> the wise? Where </a:t>
            </a:r>
            <a:r>
              <a:rPr lang="en-US" sz="800" i="1" dirty="0" smtClean="0"/>
              <a:t>is</a:t>
            </a:r>
            <a:r>
              <a:rPr lang="en-US" sz="800" dirty="0" smtClean="0"/>
              <a:t> the scribe? Where </a:t>
            </a:r>
            <a:r>
              <a:rPr lang="en-US" sz="800" i="1" dirty="0" smtClean="0"/>
              <a:t>is</a:t>
            </a:r>
            <a:r>
              <a:rPr lang="en-US" sz="800" dirty="0" smtClean="0"/>
              <a:t> the disputer of this age? Has not God made foolish the </a:t>
            </a:r>
            <a:r>
              <a:rPr lang="en-US" sz="800" b="1" dirty="0" smtClean="0"/>
              <a:t>wisdom</a:t>
            </a:r>
            <a:r>
              <a:rPr lang="en-US" sz="800" dirty="0" smtClean="0"/>
              <a:t> of this world?</a:t>
            </a:r>
          </a:p>
          <a:p>
            <a:endParaRPr lang="en-US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2 Timothy 2:15</a:t>
            </a:r>
            <a:r>
              <a:rPr lang="en-US" dirty="0" smtClean="0"/>
              <a:t> - Be diligent to present yourself </a:t>
            </a:r>
            <a:r>
              <a:rPr lang="en-US" b="1" dirty="0" smtClean="0"/>
              <a:t>approved</a:t>
            </a:r>
            <a:r>
              <a:rPr lang="en-US" dirty="0" smtClean="0"/>
              <a:t> to </a:t>
            </a:r>
            <a:r>
              <a:rPr lang="en-US" b="1" dirty="0" smtClean="0"/>
              <a:t>God</a:t>
            </a:r>
            <a:r>
              <a:rPr lang="en-US" dirty="0" smtClean="0"/>
              <a:t>, a worker who does not need to be ashamed, rightly dividing the word of truth.</a:t>
            </a:r>
          </a:p>
          <a:p>
            <a:endParaRPr lang="en-US" dirty="0" smtClean="0"/>
          </a:p>
          <a:p>
            <a:r>
              <a:rPr lang="en-US" dirty="0" smtClean="0"/>
              <a:t>We tell our children – “your success is DIRECTLY tied to the</a:t>
            </a:r>
            <a:r>
              <a:rPr lang="en-US" baseline="0" dirty="0" smtClean="0"/>
              <a:t> level of effort you are willing to expend.”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52131"/>
            <a:ext cx="5486400" cy="4114800"/>
          </a:xfrm>
        </p:spPr>
        <p:txBody>
          <a:bodyPr/>
          <a:lstStyle/>
          <a:p>
            <a:r>
              <a:rPr lang="en-US" sz="900" dirty="0" smtClean="0">
                <a:hlinkClick r:id="rId3"/>
              </a:rPr>
              <a:t>Genesis 22:18</a:t>
            </a:r>
            <a:r>
              <a:rPr lang="en-US" sz="900" dirty="0" smtClean="0"/>
              <a:t> - In your seed all the nations of the earth shall be blessed, because you have </a:t>
            </a:r>
            <a:r>
              <a:rPr lang="en-US" sz="900" b="1" dirty="0" smtClean="0"/>
              <a:t>obey</a:t>
            </a:r>
            <a:r>
              <a:rPr lang="en-US" sz="900" dirty="0" smtClean="0"/>
              <a:t>ed My voice.”</a:t>
            </a:r>
          </a:p>
          <a:p>
            <a:r>
              <a:rPr lang="en-US" sz="900" b="1" dirty="0" smtClean="0"/>
              <a:t>2 Timothy 3:15-17 </a:t>
            </a:r>
            <a:r>
              <a:rPr lang="en-US" sz="900" baseline="30000" dirty="0" smtClean="0"/>
              <a:t> </a:t>
            </a:r>
            <a:r>
              <a:rPr lang="en-US" sz="900" dirty="0" smtClean="0"/>
              <a:t>All Scripture </a:t>
            </a:r>
            <a:r>
              <a:rPr lang="en-US" sz="900" i="1" dirty="0" smtClean="0"/>
              <a:t>is</a:t>
            </a:r>
            <a:r>
              <a:rPr lang="en-US" sz="900" dirty="0" smtClean="0"/>
              <a:t> given by inspiration of God, and </a:t>
            </a:r>
            <a:r>
              <a:rPr lang="en-US" sz="900" i="1" dirty="0" smtClean="0"/>
              <a:t>is</a:t>
            </a:r>
            <a:r>
              <a:rPr lang="en-US" sz="900" dirty="0" smtClean="0"/>
              <a:t> profitable for doctrine, for reproof, for correction, for instruction in righteousness, </a:t>
            </a:r>
            <a:r>
              <a:rPr lang="en-US" sz="900" baseline="30000" dirty="0" smtClean="0"/>
              <a:t>17 </a:t>
            </a:r>
            <a:r>
              <a:rPr lang="en-US" sz="900" dirty="0" smtClean="0"/>
              <a:t>that the man of God may be complete, thoroughly equipped for every good work.</a:t>
            </a:r>
          </a:p>
          <a:p>
            <a:endParaRPr lang="en-US" sz="900" dirty="0" smtClean="0"/>
          </a:p>
          <a:p>
            <a:r>
              <a:rPr lang="en-US" sz="900" b="1" dirty="0" smtClean="0"/>
              <a:t>Galatians 5:22-24 </a:t>
            </a:r>
            <a:r>
              <a:rPr lang="en-US" sz="900" dirty="0" smtClean="0"/>
              <a:t>But the fruit of the Spirit is love, joy, peace, longsuffering, kindness, goodness, faithfulness, </a:t>
            </a:r>
            <a:r>
              <a:rPr lang="en-US" sz="900" baseline="30000" dirty="0" smtClean="0"/>
              <a:t>23 </a:t>
            </a:r>
            <a:r>
              <a:rPr lang="en-US" sz="900" dirty="0" smtClean="0"/>
              <a:t>gentleness, self-control. Against such there is no law. </a:t>
            </a:r>
            <a:r>
              <a:rPr lang="en-US" sz="900" baseline="30000" dirty="0" smtClean="0"/>
              <a:t>24 </a:t>
            </a:r>
            <a:r>
              <a:rPr lang="en-US" sz="900" dirty="0" smtClean="0"/>
              <a:t>And those </a:t>
            </a:r>
            <a:r>
              <a:rPr lang="en-US" sz="900" i="1" dirty="0" smtClean="0"/>
              <a:t>who are</a:t>
            </a:r>
            <a:r>
              <a:rPr lang="en-US" sz="900" dirty="0" smtClean="0"/>
              <a:t> Christ’s have crucified the flesh with its passions and desires. </a:t>
            </a:r>
          </a:p>
          <a:p>
            <a:r>
              <a:rPr lang="en-US" sz="900" b="1" dirty="0" smtClean="0"/>
              <a:t>2 Peter 1:5-7 </a:t>
            </a:r>
            <a:r>
              <a:rPr lang="en-US" sz="900" dirty="0" smtClean="0"/>
              <a:t>But also for this very reason, giving all diligence, add to your faith virtue, to virtue knowledge, </a:t>
            </a:r>
            <a:r>
              <a:rPr lang="en-US" sz="900" baseline="30000" dirty="0" smtClean="0"/>
              <a:t>6 </a:t>
            </a:r>
            <a:r>
              <a:rPr lang="en-US" sz="900" dirty="0" smtClean="0"/>
              <a:t>to knowledge self-control, to self-control perseverance, to perseverance godliness, </a:t>
            </a:r>
            <a:r>
              <a:rPr lang="en-US" sz="900" baseline="30000" dirty="0" smtClean="0"/>
              <a:t>7 </a:t>
            </a:r>
            <a:r>
              <a:rPr lang="en-US" sz="900" dirty="0" smtClean="0"/>
              <a:t>to godliness brotherly kindness, and to brotherly kindness love. </a:t>
            </a:r>
          </a:p>
          <a:p>
            <a:endParaRPr lang="en-US" sz="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52131"/>
            <a:ext cx="5486400" cy="4114800"/>
          </a:xfrm>
        </p:spPr>
        <p:txBody>
          <a:bodyPr/>
          <a:lstStyle/>
          <a:p>
            <a:r>
              <a:rPr lang="en-US" sz="900" dirty="0" smtClean="0">
                <a:hlinkClick r:id="rId3"/>
              </a:rPr>
              <a:t>Genesis 22:18</a:t>
            </a:r>
            <a:r>
              <a:rPr lang="en-US" sz="900" dirty="0" smtClean="0"/>
              <a:t> - In your seed all the nations of the earth shall be blessed, because you have </a:t>
            </a:r>
            <a:r>
              <a:rPr lang="en-US" sz="900" b="1" dirty="0" smtClean="0"/>
              <a:t>obey</a:t>
            </a:r>
            <a:r>
              <a:rPr lang="en-US" sz="900" dirty="0" smtClean="0"/>
              <a:t>ed My voice.”</a:t>
            </a:r>
          </a:p>
          <a:p>
            <a:endParaRPr lang="en-US" sz="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2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7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1E7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7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9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5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0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2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0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4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5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019800"/>
            <a:ext cx="9144000" cy="609600"/>
          </a:xfrm>
          <a:prstGeom prst="rect">
            <a:avLst/>
          </a:prstGeom>
          <a:solidFill>
            <a:schemeClr val="bg1">
              <a:lumMod val="85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066800"/>
            <a:ext cx="6400800" cy="19812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Proverbs</a:t>
            </a:r>
            <a:endParaRPr lang="en-US" sz="13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8862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Proverbs: Lesson 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4</a:t>
            </a:r>
            <a:endParaRPr lang="en-US" sz="2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Wisdom in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Making Decisions: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Am I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Choosing the Right Path?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Proverbs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11-13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4600" y="9144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anose="030804020302050B0404" pitchFamily="66" charset="0"/>
              </a:rPr>
              <a:t>A Ladies’ Study of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tyle Script" panose="030804020302050B04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019800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materials for this lesson taken from </a:t>
            </a:r>
            <a:r>
              <a:rPr 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WISE God’s Way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Adam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Faughn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996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60437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Garamond" panose="02020404030301010803" pitchFamily="18" charset="0"/>
                <a:cs typeface="Adobe Hebrew" pitchFamily="18" charset="-79"/>
              </a:rPr>
              <a:t>A Wise Woman </a:t>
            </a:r>
            <a:r>
              <a:rPr lang="en-US" sz="3200" dirty="0" smtClean="0">
                <a:latin typeface="Garamond" panose="02020404030301010803" pitchFamily="18" charset="0"/>
                <a:cs typeface="Adobe Hebrew" pitchFamily="18" charset="-79"/>
              </a:rPr>
              <a:t>Recognizes Wickedness (Prov. 11)</a:t>
            </a:r>
            <a:endParaRPr lang="en-US" sz="32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36637"/>
            <a:ext cx="8229600" cy="4327526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Hates Dishonesty (Proverbs 11:1):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seven things the Lord hates, three deal with lies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6:6-19)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Dishonesty results in destruction (Revelation 21:8)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wicked man does deceptive work (11:18)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Wickedness Leads to Destruction (Proverbs 11:5):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Wickedness leads to personal destruction (11:5, 1 Cor. 15:33)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Wickedness leads to widespread destruction (11:11, Prov. 14:34)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Wickedness Is Falsely Confident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11:2):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Wickedness is devoid of wisdom (11:12, 1 Cor. 1:20)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reward of wickedness is equally false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(11:29, 27, 31)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071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762000"/>
          </a:xfrm>
        </p:spPr>
        <p:txBody>
          <a:bodyPr>
            <a:normAutofit/>
          </a:bodyPr>
          <a:lstStyle/>
          <a:p>
            <a:pPr algn="l"/>
            <a:r>
              <a:rPr lang="en-US" sz="3000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sz="3000" dirty="0" smtClean="0">
                <a:latin typeface="Garamond" panose="02020404030301010803" pitchFamily="18" charset="0"/>
                <a:cs typeface="Adobe Hebrew" pitchFamily="18" charset="-79"/>
              </a:rPr>
              <a:t>Woman Knows </a:t>
            </a:r>
            <a:r>
              <a:rPr lang="en-US" sz="3000" dirty="0" smtClean="0">
                <a:latin typeface="Garamond" panose="02020404030301010803" pitchFamily="18" charset="0"/>
                <a:cs typeface="Adobe Hebrew" pitchFamily="18" charset="-79"/>
              </a:rPr>
              <a:t>Right From Wrong (Prov. 12)</a:t>
            </a:r>
            <a:endParaRPr lang="en-US" sz="30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4457646"/>
          </a:xfrm>
        </p:spPr>
        <p:txBody>
          <a:bodyPr>
            <a:no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ask for help (12:1)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takes criticism (instruction) well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(12:1)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heeds counsel – doesn’t trust her own opinions (12:15)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chooses friends carefully (12:26)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that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 matter (12:17-23)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speaks truthfully (12:17)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speaks helpfully (12:18, 25)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speaks peacefully (12:20)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that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matters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12:24)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honestly and diligently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12:25, 27)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to be approved by God (2 Tim. 2:15)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740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sz="3200" dirty="0" smtClean="0">
                <a:latin typeface="Garamond" panose="02020404030301010803" pitchFamily="18" charset="0"/>
                <a:cs typeface="Adobe Hebrew" pitchFamily="18" charset="-79"/>
              </a:rPr>
              <a:t>Woman </a:t>
            </a:r>
            <a:r>
              <a:rPr lang="en-US" sz="3200" dirty="0" smtClean="0">
                <a:latin typeface="Garamond" panose="02020404030301010803" pitchFamily="18" charset="0"/>
                <a:cs typeface="Adobe Hebrew" pitchFamily="18" charset="-79"/>
              </a:rPr>
              <a:t>Lives for God (Proverbs 13)</a:t>
            </a:r>
            <a:endParaRPr lang="en-US" sz="32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00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accepts CORRECTION (13:1)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 To live long and prosper! (Ephesians 6:1)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blessed through obedience (Genesis 22:18)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the Scripture to guide us (2 Timothy 3:16-17)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exerts CONTROL (Proverbs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5:18)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to be diligent in His kingdom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(13:4)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show the fruit of the Spirit through self-control (Gal.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:23)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grow in our faith through self-control (2 Peter 1:5-7)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733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sz="3200" dirty="0" smtClean="0">
                <a:latin typeface="Garamond" panose="02020404030301010803" pitchFamily="18" charset="0"/>
                <a:cs typeface="Adobe Hebrew" pitchFamily="18" charset="-79"/>
              </a:rPr>
              <a:t>Woman </a:t>
            </a:r>
            <a:r>
              <a:rPr lang="en-US" sz="3200" dirty="0" smtClean="0">
                <a:latin typeface="Garamond" panose="02020404030301010803" pitchFamily="18" charset="0"/>
                <a:cs typeface="Adobe Hebrew" pitchFamily="18" charset="-79"/>
              </a:rPr>
              <a:t>Lives for God (Proverbs 13)</a:t>
            </a:r>
            <a:endParaRPr lang="en-US" sz="32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95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weighs the CONSEQUENCES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5:19)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Consequences for Wickedness and Wrongdoing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Rewards for Doing Right</a:t>
            </a: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1784518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Shame (13:5)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Overthrown by sin (13:6)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Way is </a:t>
            </a:r>
            <a:r>
              <a:rPr lang="en-US" dirty="0" smtClean="0">
                <a:solidFill>
                  <a:schemeClr val="bg1"/>
                </a:solidFill>
              </a:rPr>
              <a:t>Hard (13:15)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1784518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Proves to be foolish 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smtClean="0">
                <a:solidFill>
                  <a:schemeClr val="bg1"/>
                </a:solidFill>
              </a:rPr>
              <a:t>13:16)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Poverty and shame (13:18)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Will live in want (13:25)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276600"/>
            <a:ext cx="2971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Guarded 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smtClean="0">
                <a:solidFill>
                  <a:schemeClr val="bg1"/>
                </a:solidFill>
              </a:rPr>
              <a:t>13:6)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True riches (13:7)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Well advised (13:10)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He is satisfied! (13:25)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038600" y="327660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Will be rewarded (13:13)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Gains favor (13:15)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Honored (13:18)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62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2157</TotalTime>
  <Words>595</Words>
  <Application>Microsoft Office PowerPoint</Application>
  <PresentationFormat>On-screen Show (4:3)</PresentationFormat>
  <Paragraphs>81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Adobe Hebrew</vt:lpstr>
      <vt:lpstr>Arial</vt:lpstr>
      <vt:lpstr>Calibri</vt:lpstr>
      <vt:lpstr>Freestyle Script</vt:lpstr>
      <vt:lpstr>Garamond</vt:lpstr>
      <vt:lpstr>Office Theme</vt:lpstr>
      <vt:lpstr>PowerPoint Presentation</vt:lpstr>
      <vt:lpstr>A Wise Woman Recognizes Wickedness (Prov. 11)</vt:lpstr>
      <vt:lpstr>A Wise Woman Knows Right From Wrong (Prov. 12)</vt:lpstr>
      <vt:lpstr>A Wise Woman Lives for God (Proverbs 13)</vt:lpstr>
      <vt:lpstr>A Wise Woman Lives for God (Proverbs 13)</vt:lpstr>
    </vt:vector>
  </TitlesOfParts>
  <Company>Lockheed Martin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Sproule, Traci R</dc:creator>
  <cp:lastModifiedBy>Traci</cp:lastModifiedBy>
  <cp:revision>84</cp:revision>
  <cp:lastPrinted>2015-12-01T20:31:39Z</cp:lastPrinted>
  <dcterms:created xsi:type="dcterms:W3CDTF">2015-01-19T16:33:37Z</dcterms:created>
  <dcterms:modified xsi:type="dcterms:W3CDTF">2015-12-23T16:29:32Z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ACCT03\tsproule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</Properties>
</file>