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71B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942" autoAdjust="0"/>
  </p:normalViewPr>
  <p:slideViewPr>
    <p:cSldViewPr>
      <p:cViewPr varScale="1">
        <p:scale>
          <a:sx n="82" d="100"/>
          <a:sy n="82" d="100"/>
        </p:scale>
        <p:origin x="9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750" y="-3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64EDB-BCC4-41A8-8D20-8191A287D1CF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08F71-38AF-4AAB-A82A-FA53CCB11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95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FAF50-6D3D-4BA4-89AF-24126C1F9D96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519CA-F07A-49F1-8724-8DC38D538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73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Ezekiel+24:13&amp;version=NKJV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biblegateway.com/passage/?search=Romans+6:16&amp;version=NKJV" TargetMode="External"/><Relationship Id="rId5" Type="http://schemas.openxmlformats.org/officeDocument/2006/relationships/hyperlink" Target="https://www.biblegateway.com/passage/?search=Genesis+6&amp;version=NKJV#fen-NKJV-143b" TargetMode="External"/><Relationship Id="rId4" Type="http://schemas.openxmlformats.org/officeDocument/2006/relationships/hyperlink" Target="https://www.biblegateway.com/passage/?search=1%20Corinthians+6:18&amp;version=NKJV" TargetMode="Externa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blegateway.com/passage/?search=eph+5&amp;version=NKJV#fen-NKJV-29336e" TargetMode="External"/><Relationship Id="rId3" Type="http://schemas.openxmlformats.org/officeDocument/2006/relationships/hyperlink" Target="https://www.biblegateway.com/passage/?search=Genesis+2:24&amp;version=NKJV" TargetMode="External"/><Relationship Id="rId7" Type="http://schemas.openxmlformats.org/officeDocument/2006/relationships/hyperlink" Target="https://www.biblegateway.com/passage/?search=eph+5&amp;version=NKJV#fen-NKJV-29335d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biblegateway.com/passage/?search=Song%20of%20Solomon+7:8&amp;version=NKJV" TargetMode="External"/><Relationship Id="rId5" Type="http://schemas.openxmlformats.org/officeDocument/2006/relationships/hyperlink" Target="https://www.biblegateway.com/passage/?search=song+1:2&amp;version=NKJV#fen-NKJV-17540b" TargetMode="External"/><Relationship Id="rId4" Type="http://schemas.openxmlformats.org/officeDocument/2006/relationships/hyperlink" Target="https://www.biblegateway.com/passage/?search=Hebrews+13:4&amp;version=NKJV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1%20Corinthians+6:8-10&amp;version=NKJV#fen-NKJV-28477a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0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b="1" dirty="0" smtClean="0"/>
              <a:t>Proverbs 7:21 </a:t>
            </a:r>
            <a:r>
              <a:rPr lang="en-US" sz="900" dirty="0" smtClean="0"/>
              <a:t>With her enticing speech she caused him to yield, With her flattering lips she seduced him.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 smtClean="0"/>
          </a:p>
          <a:p>
            <a:r>
              <a:rPr lang="en-US" sz="900" b="1" dirty="0" smtClean="0"/>
              <a:t>Proverbs 5:3 </a:t>
            </a:r>
            <a:r>
              <a:rPr lang="en-US" sz="900" dirty="0" smtClean="0"/>
              <a:t>For the lips of an immoral woman drip honey, And her mouth </a:t>
            </a:r>
            <a:r>
              <a:rPr lang="en-US" sz="900" i="1" dirty="0" smtClean="0"/>
              <a:t>is</a:t>
            </a:r>
            <a:r>
              <a:rPr lang="en-US" sz="900" dirty="0" smtClean="0"/>
              <a:t> smoother than oil;</a:t>
            </a:r>
          </a:p>
          <a:p>
            <a:endParaRPr lang="en-US" sz="900" dirty="0" smtClean="0"/>
          </a:p>
          <a:p>
            <a:r>
              <a:rPr lang="en-US" sz="900" b="1" dirty="0" smtClean="0"/>
              <a:t>Proverbs 7:5</a:t>
            </a:r>
            <a:r>
              <a:rPr lang="en-US" sz="900" baseline="30000" dirty="0" smtClean="0"/>
              <a:t> </a:t>
            </a:r>
            <a:r>
              <a:rPr lang="en-US" sz="900" dirty="0" smtClean="0"/>
              <a:t>That they may keep you from the immoral woman, From the seductress </a:t>
            </a:r>
            <a:r>
              <a:rPr lang="en-US" sz="900" i="1" dirty="0" smtClean="0"/>
              <a:t>who</a:t>
            </a:r>
            <a:r>
              <a:rPr lang="en-US" sz="900" dirty="0" smtClean="0"/>
              <a:t> flatters with her words.</a:t>
            </a:r>
          </a:p>
          <a:p>
            <a:endParaRPr lang="en-US" sz="900" dirty="0" smtClean="0"/>
          </a:p>
          <a:p>
            <a:r>
              <a:rPr lang="en-US" sz="900" b="1" dirty="0" smtClean="0"/>
              <a:t>Genesis 3:1-5</a:t>
            </a:r>
            <a:r>
              <a:rPr lang="en-US" sz="900" dirty="0" smtClean="0"/>
              <a:t> Now the serpent was more cunning than any beast of the field which the </a:t>
            </a:r>
            <a:r>
              <a:rPr lang="en-US" sz="900" cap="small" dirty="0" smtClean="0">
                <a:effectLst/>
              </a:rPr>
              <a:t>Lord</a:t>
            </a:r>
            <a:r>
              <a:rPr lang="en-US" sz="900" dirty="0" smtClean="0"/>
              <a:t> God had made. And he said to the woman, “Has God indeed said, ‘You shall not eat of every tree of the garden’?”</a:t>
            </a:r>
          </a:p>
          <a:p>
            <a:r>
              <a:rPr lang="en-US" sz="900" baseline="30000" dirty="0" smtClean="0"/>
              <a:t>2 </a:t>
            </a:r>
            <a:r>
              <a:rPr lang="en-US" sz="900" dirty="0" smtClean="0"/>
              <a:t>And the woman said to the serpent, “We may eat the fruit of the trees of the garden; </a:t>
            </a:r>
            <a:r>
              <a:rPr lang="en-US" sz="900" baseline="30000" dirty="0" smtClean="0"/>
              <a:t>3 </a:t>
            </a:r>
            <a:r>
              <a:rPr lang="en-US" sz="900" dirty="0" smtClean="0"/>
              <a:t>but of the fruit of the tree which </a:t>
            </a:r>
            <a:r>
              <a:rPr lang="en-US" sz="900" i="1" dirty="0" smtClean="0"/>
              <a:t>is</a:t>
            </a:r>
            <a:r>
              <a:rPr lang="en-US" sz="900" dirty="0" smtClean="0"/>
              <a:t> in the midst of the garden, God has said, ‘You shall not eat it, nor shall you touch it, lest you die.’”</a:t>
            </a:r>
          </a:p>
          <a:p>
            <a:r>
              <a:rPr lang="en-US" sz="900" baseline="30000" dirty="0" smtClean="0"/>
              <a:t>4 </a:t>
            </a:r>
            <a:r>
              <a:rPr lang="en-US" sz="900" dirty="0" smtClean="0"/>
              <a:t>Then the serpent said to the woman, “You will not surely die. </a:t>
            </a:r>
            <a:r>
              <a:rPr lang="en-US" sz="900" baseline="30000" dirty="0" smtClean="0"/>
              <a:t>5 </a:t>
            </a:r>
            <a:r>
              <a:rPr lang="en-US" sz="900" dirty="0" smtClean="0"/>
              <a:t>For God knows that in the day you eat of it your eyes will be opened, and you will be like God, knowing good and evil.”</a:t>
            </a:r>
          </a:p>
          <a:p>
            <a:endParaRPr lang="en-US" sz="900" dirty="0" smtClean="0"/>
          </a:p>
          <a:p>
            <a:r>
              <a:rPr lang="en-US" sz="900" b="1" dirty="0" smtClean="0"/>
              <a:t>Genesis 3:6 </a:t>
            </a:r>
            <a:r>
              <a:rPr lang="en-US" sz="900" baseline="30000" dirty="0" smtClean="0"/>
              <a:t> </a:t>
            </a:r>
            <a:r>
              <a:rPr lang="en-US" sz="900" dirty="0" smtClean="0"/>
              <a:t>So when the woman saw that the tree </a:t>
            </a:r>
            <a:r>
              <a:rPr lang="en-US" sz="900" i="1" dirty="0" smtClean="0"/>
              <a:t>was</a:t>
            </a:r>
            <a:r>
              <a:rPr lang="en-US" sz="900" dirty="0" smtClean="0"/>
              <a:t> good for food, that it </a:t>
            </a:r>
            <a:r>
              <a:rPr lang="en-US" sz="900" i="1" dirty="0" smtClean="0"/>
              <a:t>was</a:t>
            </a:r>
            <a:r>
              <a:rPr lang="en-US" sz="900" dirty="0" smtClean="0"/>
              <a:t> pleasant to the eyes, and a tree desirable to make </a:t>
            </a:r>
            <a:r>
              <a:rPr lang="en-US" sz="900" i="1" dirty="0" smtClean="0"/>
              <a:t>one</a:t>
            </a:r>
            <a:r>
              <a:rPr lang="en-US" sz="900" dirty="0" smtClean="0"/>
              <a:t> wise, she took of its fruit and ate. She also gave to her husband with her, and he ate. </a:t>
            </a:r>
          </a:p>
          <a:p>
            <a:endParaRPr lang="en-US" sz="900" dirty="0" smtClean="0"/>
          </a:p>
          <a:p>
            <a:r>
              <a:rPr lang="en-US" sz="900" b="1" dirty="0" smtClean="0"/>
              <a:t>2 Samuel 11:2-3</a:t>
            </a:r>
            <a:r>
              <a:rPr lang="en-US" sz="900" baseline="30000" dirty="0" smtClean="0"/>
              <a:t> </a:t>
            </a:r>
            <a:r>
              <a:rPr lang="en-US" sz="900" dirty="0" smtClean="0"/>
              <a:t>Then it happened one evening that David arose from his bed and walked on the roof of the king’s house. And from the roof he saw a woman bathing, and the woman </a:t>
            </a:r>
            <a:r>
              <a:rPr lang="en-US" sz="900" i="1" dirty="0" smtClean="0"/>
              <a:t>was</a:t>
            </a:r>
            <a:r>
              <a:rPr lang="en-US" sz="900" dirty="0" smtClean="0"/>
              <a:t> very beautiful to behold. </a:t>
            </a:r>
            <a:r>
              <a:rPr lang="en-US" sz="900" baseline="30000" dirty="0" smtClean="0"/>
              <a:t>3 </a:t>
            </a:r>
            <a:r>
              <a:rPr lang="en-US" sz="900" dirty="0" smtClean="0"/>
              <a:t>So David sent and inquired about the woman.</a:t>
            </a:r>
          </a:p>
          <a:p>
            <a:endParaRPr lang="en-US" sz="900" dirty="0" smtClean="0"/>
          </a:p>
          <a:p>
            <a:r>
              <a:rPr lang="en-US" sz="900" b="1" dirty="0" smtClean="0"/>
              <a:t>Proverbs 23:31 </a:t>
            </a:r>
            <a:r>
              <a:rPr lang="en-US" sz="900" dirty="0" smtClean="0"/>
              <a:t>Do not look on the wine when it is red, When it sparkles in the cup, </a:t>
            </a:r>
            <a:r>
              <a:rPr lang="en-US" sz="900" i="1" dirty="0" smtClean="0"/>
              <a:t>When</a:t>
            </a:r>
            <a:r>
              <a:rPr lang="en-US" sz="900" dirty="0" smtClean="0"/>
              <a:t> it swirls around smoothly;</a:t>
            </a:r>
          </a:p>
          <a:p>
            <a:endParaRPr lang="en-US" sz="900" dirty="0" smtClean="0"/>
          </a:p>
          <a:p>
            <a:r>
              <a:rPr lang="en-US" sz="900" b="1" dirty="0" smtClean="0"/>
              <a:t>Proverbs 7:10</a:t>
            </a:r>
            <a:r>
              <a:rPr lang="en-US" sz="900" baseline="30000" dirty="0" smtClean="0"/>
              <a:t> </a:t>
            </a:r>
            <a:r>
              <a:rPr lang="en-US" sz="900" dirty="0" smtClean="0"/>
              <a:t>And there a woman met him, </a:t>
            </a:r>
            <a:r>
              <a:rPr lang="en-US" sz="900" i="1" dirty="0" smtClean="0"/>
              <a:t>With</a:t>
            </a:r>
            <a:r>
              <a:rPr lang="en-US" sz="900" dirty="0" smtClean="0"/>
              <a:t> the attire of a harlot, and a crafty heart.</a:t>
            </a:r>
          </a:p>
          <a:p>
            <a:endParaRPr lang="en-US" sz="900" dirty="0" smtClean="0"/>
          </a:p>
          <a:p>
            <a:r>
              <a:rPr lang="en-US" sz="900" b="1" dirty="0" smtClean="0"/>
              <a:t>James 1:14-16</a:t>
            </a:r>
            <a:r>
              <a:rPr lang="en-US" sz="900" baseline="30000" dirty="0" smtClean="0"/>
              <a:t> </a:t>
            </a:r>
            <a:r>
              <a:rPr lang="en-US" sz="900" dirty="0" smtClean="0"/>
              <a:t>But each one is tempted when he is drawn away by his own desires and enticed. </a:t>
            </a:r>
            <a:r>
              <a:rPr lang="en-US" sz="900" baseline="30000" dirty="0" smtClean="0"/>
              <a:t>15 </a:t>
            </a:r>
            <a:r>
              <a:rPr lang="en-US" sz="900" dirty="0" smtClean="0"/>
              <a:t>Then, when desire has conceived, it gives birth to sin; and sin, when it is full-grown, brings forth death. Do not be deceived, my beloved brethren.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Proverbs</a:t>
            </a:r>
            <a:r>
              <a:rPr lang="en-US" b="1" baseline="0" dirty="0" smtClean="0"/>
              <a:t> 7:23 </a:t>
            </a:r>
            <a:r>
              <a:rPr lang="en-US" b="0" baseline="0" dirty="0" smtClean="0"/>
              <a:t>He did not know it would cost his life.</a:t>
            </a:r>
            <a:endParaRPr lang="en-US" b="1" dirty="0" smtClean="0"/>
          </a:p>
          <a:p>
            <a:r>
              <a:rPr lang="en-US" b="1" dirty="0" smtClean="0"/>
              <a:t>Psalm 37:37-38 </a:t>
            </a:r>
            <a:r>
              <a:rPr lang="en-US" dirty="0" smtClean="0"/>
              <a:t>Mark the blameless </a:t>
            </a:r>
            <a:r>
              <a:rPr lang="en-US" i="1" dirty="0" smtClean="0"/>
              <a:t>man,</a:t>
            </a:r>
            <a:r>
              <a:rPr lang="en-US" dirty="0" smtClean="0"/>
              <a:t> and observe the upright; For the future of </a:t>
            </a:r>
            <a:r>
              <a:rPr lang="en-US" i="1" dirty="0" smtClean="0"/>
              <a:t>that</a:t>
            </a:r>
            <a:r>
              <a:rPr lang="en-US" dirty="0" smtClean="0"/>
              <a:t> man </a:t>
            </a:r>
            <a:r>
              <a:rPr lang="en-US" i="1" dirty="0" smtClean="0"/>
              <a:t>is</a:t>
            </a:r>
            <a:r>
              <a:rPr lang="en-US" dirty="0" smtClean="0"/>
              <a:t> peace. But the transgressors shall be destroyed together; The future of the wicked shall be cut off.</a:t>
            </a:r>
          </a:p>
          <a:p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Samuel 12:11-12 </a:t>
            </a:r>
            <a:r>
              <a:rPr lang="en-US" dirty="0" smtClean="0"/>
              <a:t>Thus says the </a:t>
            </a:r>
            <a:r>
              <a:rPr lang="en-US" cap="small" dirty="0" smtClean="0">
                <a:effectLst/>
              </a:rPr>
              <a:t>Lord</a:t>
            </a:r>
            <a:r>
              <a:rPr lang="en-US" dirty="0" smtClean="0"/>
              <a:t>: ‘Behold, I will raise up adversity against you from your own house; and I will take your wives before your eyes and give </a:t>
            </a:r>
            <a:r>
              <a:rPr lang="en-US" i="1" dirty="0" smtClean="0"/>
              <a:t>them</a:t>
            </a:r>
            <a:r>
              <a:rPr lang="en-US" dirty="0" smtClean="0"/>
              <a:t> to your neighbor, and he shall lie with your wives in the sight of this sun. </a:t>
            </a:r>
            <a:r>
              <a:rPr lang="en-US" baseline="30000" dirty="0" smtClean="0"/>
              <a:t>12 </a:t>
            </a:r>
            <a:r>
              <a:rPr lang="en-US" dirty="0" smtClean="0"/>
              <a:t>For you did </a:t>
            </a:r>
            <a:r>
              <a:rPr lang="en-US" i="1" dirty="0" smtClean="0"/>
              <a:t>it</a:t>
            </a:r>
            <a:r>
              <a:rPr lang="en-US" dirty="0" smtClean="0"/>
              <a:t> secretly, but I will do this thing before all Israel, before the sun.’”</a:t>
            </a:r>
          </a:p>
          <a:p>
            <a:r>
              <a:rPr lang="en-US" dirty="0" smtClean="0">
                <a:hlinkClick r:id="rId3"/>
              </a:rPr>
              <a:t>Ezekiel 24:13</a:t>
            </a:r>
            <a:r>
              <a:rPr lang="en-US" dirty="0" smtClean="0"/>
              <a:t> In your </a:t>
            </a:r>
            <a:r>
              <a:rPr lang="en-US" b="1" dirty="0" smtClean="0"/>
              <a:t>filth</a:t>
            </a:r>
            <a:r>
              <a:rPr lang="en-US" dirty="0" smtClean="0"/>
              <a:t>iness </a:t>
            </a:r>
            <a:r>
              <a:rPr lang="en-US" i="1" dirty="0" smtClean="0"/>
              <a:t>is</a:t>
            </a:r>
            <a:r>
              <a:rPr lang="en-US" dirty="0" smtClean="0"/>
              <a:t> lewdness. Because I have cleansed you, and you were not cleansed, You will not be cleansed of your </a:t>
            </a:r>
            <a:r>
              <a:rPr lang="en-US" b="1" dirty="0" smtClean="0"/>
              <a:t>filth</a:t>
            </a:r>
            <a:r>
              <a:rPr lang="en-US" dirty="0" smtClean="0"/>
              <a:t>iness anymore, Till I have caused My fury to rest upon you.</a:t>
            </a:r>
          </a:p>
          <a:p>
            <a:r>
              <a:rPr lang="en-US" dirty="0" smtClean="0">
                <a:hlinkClick r:id="rId4"/>
              </a:rPr>
              <a:t>1 Corinthians 6:18</a:t>
            </a:r>
            <a:r>
              <a:rPr lang="en-US" dirty="0" smtClean="0"/>
              <a:t> Flee </a:t>
            </a:r>
            <a:r>
              <a:rPr lang="en-US" b="1" dirty="0" smtClean="0"/>
              <a:t>sexual</a:t>
            </a:r>
            <a:r>
              <a:rPr lang="en-US" dirty="0" smtClean="0"/>
              <a:t> immorality. Every </a:t>
            </a:r>
            <a:r>
              <a:rPr lang="en-US" b="1" dirty="0" smtClean="0"/>
              <a:t>sin</a:t>
            </a:r>
            <a:r>
              <a:rPr lang="en-US" dirty="0" smtClean="0"/>
              <a:t> that a man does is outside the body, but he who commits </a:t>
            </a:r>
            <a:r>
              <a:rPr lang="en-US" b="1" dirty="0" smtClean="0"/>
              <a:t>sexual</a:t>
            </a:r>
            <a:r>
              <a:rPr lang="en-US" dirty="0" smtClean="0"/>
              <a:t> immorality </a:t>
            </a:r>
            <a:r>
              <a:rPr lang="en-US" b="1" dirty="0" smtClean="0"/>
              <a:t>sin</a:t>
            </a:r>
            <a:r>
              <a:rPr lang="en-US" dirty="0" smtClean="0"/>
              <a:t>s against his own body.</a:t>
            </a:r>
          </a:p>
          <a:p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6:5-7</a:t>
            </a:r>
            <a:r>
              <a:rPr lang="en-US" b="1" dirty="0" smtClean="0"/>
              <a:t>- </a:t>
            </a:r>
            <a:r>
              <a:rPr lang="en-US" dirty="0" smtClean="0"/>
              <a:t>Then the </a:t>
            </a:r>
            <a:r>
              <a:rPr lang="en-US" cap="small" dirty="0" smtClean="0">
                <a:effectLst/>
              </a:rPr>
              <a:t>Lord</a:t>
            </a:r>
            <a:r>
              <a:rPr lang="en-US" baseline="30000" dirty="0" smtClean="0"/>
              <a:t>[</a:t>
            </a:r>
            <a:r>
              <a:rPr lang="en-US" baseline="30000" dirty="0" smtClean="0">
                <a:hlinkClick r:id="rId5" tooltip="See footnote b"/>
              </a:rPr>
              <a:t>b</a:t>
            </a:r>
            <a:r>
              <a:rPr lang="en-US" baseline="30000" dirty="0" smtClean="0"/>
              <a:t>]</a:t>
            </a:r>
            <a:r>
              <a:rPr lang="en-US" dirty="0" smtClean="0"/>
              <a:t> saw that the wickedness of man </a:t>
            </a:r>
            <a:r>
              <a:rPr lang="en-US" i="1" dirty="0" smtClean="0"/>
              <a:t>was</a:t>
            </a:r>
            <a:r>
              <a:rPr lang="en-US" dirty="0" smtClean="0"/>
              <a:t> great in the earth, and </a:t>
            </a:r>
            <a:r>
              <a:rPr lang="en-US" i="1" dirty="0" smtClean="0"/>
              <a:t>that</a:t>
            </a:r>
            <a:r>
              <a:rPr lang="en-US" dirty="0" smtClean="0"/>
              <a:t> every intent of the thoughts of his heart </a:t>
            </a:r>
            <a:r>
              <a:rPr lang="en-US" i="1" dirty="0" smtClean="0"/>
              <a:t>was</a:t>
            </a:r>
            <a:r>
              <a:rPr lang="en-US" dirty="0" smtClean="0"/>
              <a:t> only evil continually. </a:t>
            </a:r>
            <a:r>
              <a:rPr lang="en-US" baseline="30000" dirty="0" smtClean="0"/>
              <a:t>6 </a:t>
            </a:r>
            <a:r>
              <a:rPr lang="en-US" dirty="0" smtClean="0"/>
              <a:t>And the </a:t>
            </a:r>
            <a:r>
              <a:rPr lang="en-US" cap="small" dirty="0" smtClean="0">
                <a:effectLst/>
              </a:rPr>
              <a:t>Lord</a:t>
            </a:r>
            <a:r>
              <a:rPr lang="en-US" dirty="0" smtClean="0"/>
              <a:t> was sorry that He had made man on the earth, and He was grieved in His heart. </a:t>
            </a:r>
            <a:r>
              <a:rPr lang="en-US" baseline="30000" dirty="0" smtClean="0"/>
              <a:t>7 </a:t>
            </a:r>
            <a:r>
              <a:rPr lang="en-US" dirty="0" smtClean="0"/>
              <a:t>So the </a:t>
            </a:r>
            <a:r>
              <a:rPr lang="en-US" cap="small" dirty="0" smtClean="0">
                <a:effectLst/>
              </a:rPr>
              <a:t>Lord</a:t>
            </a:r>
            <a:r>
              <a:rPr lang="en-US" dirty="0" smtClean="0"/>
              <a:t> said, “I will destroy man whom I have created from the face of the earth, both man and beast, creeping thing and birds of the air, for I am sorry that I have made them.”</a:t>
            </a:r>
          </a:p>
          <a:p>
            <a:r>
              <a:rPr lang="en-US" b="1" dirty="0" smtClean="0"/>
              <a:t>Romans 6:23 </a:t>
            </a:r>
            <a:r>
              <a:rPr lang="en-US" dirty="0" smtClean="0"/>
              <a:t>For the wages of sin </a:t>
            </a:r>
            <a:r>
              <a:rPr lang="en-US" i="1" dirty="0" smtClean="0"/>
              <a:t>is</a:t>
            </a:r>
            <a:r>
              <a:rPr lang="en-US" dirty="0" smtClean="0"/>
              <a:t> death, but the gift of God </a:t>
            </a:r>
            <a:r>
              <a:rPr lang="en-US" i="1" dirty="0" smtClean="0"/>
              <a:t>is</a:t>
            </a:r>
            <a:r>
              <a:rPr lang="en-US" dirty="0" smtClean="0"/>
              <a:t> eternal life in Christ Jesus our Lord.</a:t>
            </a:r>
          </a:p>
          <a:p>
            <a:r>
              <a:rPr lang="en-US" dirty="0" smtClean="0">
                <a:hlinkClick r:id="rId6"/>
              </a:rPr>
              <a:t>Romans 6:16</a:t>
            </a:r>
            <a:r>
              <a:rPr lang="en-US" dirty="0" smtClean="0"/>
              <a:t> Do you not know that to whom you present yourselves slaves to obey, you are that one’s slaves whom you obey, whether of </a:t>
            </a:r>
            <a:r>
              <a:rPr lang="en-US" b="1" dirty="0" smtClean="0"/>
              <a:t>sin</a:t>
            </a:r>
            <a:r>
              <a:rPr lang="en-US" dirty="0" smtClean="0"/>
              <a:t> </a:t>
            </a:r>
            <a:r>
              <a:rPr lang="en-US" i="1" dirty="0" smtClean="0"/>
              <a:t>leading</a:t>
            </a:r>
            <a:r>
              <a:rPr lang="en-US" dirty="0" smtClean="0"/>
              <a:t> to </a:t>
            </a:r>
            <a:r>
              <a:rPr lang="en-US" b="1" dirty="0" smtClean="0"/>
              <a:t>death</a:t>
            </a:r>
            <a:r>
              <a:rPr lang="en-US" dirty="0" smtClean="0"/>
              <a:t>, or of obedience </a:t>
            </a:r>
            <a:r>
              <a:rPr lang="en-US" i="1" dirty="0" smtClean="0"/>
              <a:t>leading</a:t>
            </a:r>
            <a:r>
              <a:rPr lang="en-US" dirty="0" smtClean="0"/>
              <a:t> to righteousness?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52131"/>
            <a:ext cx="5486400" cy="4114800"/>
          </a:xfr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/>
              <a:t>(Genesis 1:28) God blessed them and said to them, ‘Be fruitful and increase in number; fill the earth’”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hlinkClick r:id="rId3"/>
              </a:rPr>
              <a:t>1 Corinthians 7:1-6 </a:t>
            </a:r>
            <a:r>
              <a:rPr lang="en-US" sz="900" i="1" dirty="0" smtClean="0"/>
              <a:t>It is</a:t>
            </a:r>
            <a:r>
              <a:rPr lang="en-US" sz="900" dirty="0" smtClean="0"/>
              <a:t> good for a man not to touch a woman. </a:t>
            </a:r>
            <a:r>
              <a:rPr lang="en-US" sz="900" baseline="30000" dirty="0" smtClean="0"/>
              <a:t>2 </a:t>
            </a:r>
            <a:r>
              <a:rPr lang="en-US" sz="900" dirty="0" smtClean="0"/>
              <a:t>Nevertheless, because of sexual immorality, let each man have his own wife, and let each woman have her own husband. </a:t>
            </a:r>
            <a:r>
              <a:rPr lang="en-US" sz="900" baseline="30000" dirty="0" smtClean="0"/>
              <a:t>3 </a:t>
            </a:r>
            <a:r>
              <a:rPr lang="en-US" sz="900" dirty="0" smtClean="0"/>
              <a:t>Let the husband render to his wife the affection due her, and likewise also the wife to her husband. </a:t>
            </a:r>
            <a:r>
              <a:rPr lang="en-US" sz="900" baseline="30000" dirty="0" smtClean="0"/>
              <a:t>4 </a:t>
            </a:r>
            <a:r>
              <a:rPr lang="en-US" sz="900" dirty="0" smtClean="0"/>
              <a:t>The wife does not have authority over her own body, but the husband </a:t>
            </a:r>
            <a:r>
              <a:rPr lang="en-US" sz="900" i="1" dirty="0" smtClean="0"/>
              <a:t>does.</a:t>
            </a:r>
            <a:r>
              <a:rPr lang="en-US" sz="900" dirty="0" smtClean="0"/>
              <a:t> And likewise the husband does not have authority over his own body, but the wife </a:t>
            </a:r>
            <a:r>
              <a:rPr lang="en-US" sz="900" i="1" dirty="0" smtClean="0"/>
              <a:t>does.</a:t>
            </a:r>
            <a:r>
              <a:rPr lang="en-US" sz="900" dirty="0" smtClean="0"/>
              <a:t> </a:t>
            </a:r>
            <a:r>
              <a:rPr lang="en-US" sz="900" baseline="30000" dirty="0" smtClean="0"/>
              <a:t>5 </a:t>
            </a:r>
            <a:r>
              <a:rPr lang="en-US" sz="900" dirty="0" smtClean="0"/>
              <a:t>Do not deprive one another except with consent for a time, that you may give yourselves to fasting and prayer; and come together again so that Satan does not tempt you because of your lack of self-control.</a:t>
            </a:r>
            <a:endParaRPr lang="en-US" sz="900" dirty="0" smtClean="0">
              <a:hlinkClick r:id="rId3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hlinkClick r:id="rId3"/>
              </a:rPr>
              <a:t>Genesis 2:24</a:t>
            </a:r>
            <a:r>
              <a:rPr lang="en-US" sz="900" dirty="0" smtClean="0"/>
              <a:t> Therefore a man shall </a:t>
            </a:r>
            <a:r>
              <a:rPr lang="en-US" sz="900" b="1" dirty="0" smtClean="0"/>
              <a:t>leave</a:t>
            </a:r>
            <a:r>
              <a:rPr lang="en-US" sz="900" dirty="0" smtClean="0"/>
              <a:t> his </a:t>
            </a:r>
            <a:r>
              <a:rPr lang="en-US" sz="900" b="1" dirty="0" smtClean="0"/>
              <a:t>father</a:t>
            </a:r>
            <a:r>
              <a:rPr lang="en-US" sz="900" dirty="0" smtClean="0"/>
              <a:t> and mother and be joined to his wife, and they shall become one flesh.</a:t>
            </a:r>
            <a:endParaRPr lang="en-US" sz="900" dirty="0" smtClean="0">
              <a:hlinkClick r:id="rId3"/>
            </a:endParaRPr>
          </a:p>
          <a:p>
            <a:r>
              <a:rPr lang="en-US" sz="900" dirty="0" smtClean="0">
                <a:hlinkClick r:id="rId4"/>
              </a:rPr>
              <a:t>Hebrews 13:4</a:t>
            </a:r>
            <a:r>
              <a:rPr lang="en-US" sz="900" dirty="0" smtClean="0"/>
              <a:t> </a:t>
            </a:r>
            <a:r>
              <a:rPr lang="en-US" sz="900" b="1" dirty="0" smtClean="0"/>
              <a:t>Marriage</a:t>
            </a:r>
            <a:r>
              <a:rPr lang="en-US" sz="900" dirty="0" smtClean="0"/>
              <a:t> </a:t>
            </a:r>
            <a:r>
              <a:rPr lang="en-US" sz="900" i="1" dirty="0" smtClean="0"/>
              <a:t>is</a:t>
            </a:r>
            <a:r>
              <a:rPr lang="en-US" sz="900" dirty="0" smtClean="0"/>
              <a:t> honorable among all, and the </a:t>
            </a:r>
            <a:r>
              <a:rPr lang="en-US" sz="900" b="1" dirty="0" smtClean="0"/>
              <a:t>bed</a:t>
            </a:r>
            <a:r>
              <a:rPr lang="en-US" sz="900" dirty="0" smtClean="0"/>
              <a:t> undefiled; but fornicators and adulterers God will judge.</a:t>
            </a:r>
          </a:p>
          <a:p>
            <a:r>
              <a:rPr lang="en-US" sz="900" b="1" dirty="0" smtClean="0"/>
              <a:t>Song of Solomon 1:2 </a:t>
            </a:r>
            <a:r>
              <a:rPr lang="en-US" sz="900" baseline="30000" dirty="0" smtClean="0"/>
              <a:t> </a:t>
            </a:r>
            <a:r>
              <a:rPr lang="en-US" sz="900" dirty="0" smtClean="0"/>
              <a:t>Let him kiss me with the kisses of his mouth—For your</a:t>
            </a:r>
            <a:r>
              <a:rPr lang="en-US" sz="900" baseline="30000" dirty="0" smtClean="0"/>
              <a:t>[</a:t>
            </a:r>
            <a:r>
              <a:rPr lang="en-US" sz="900" baseline="30000" dirty="0" smtClean="0">
                <a:hlinkClick r:id="rId5" tooltip="See footnote b"/>
              </a:rPr>
              <a:t>b</a:t>
            </a:r>
            <a:r>
              <a:rPr lang="en-US" sz="900" baseline="30000" dirty="0" smtClean="0"/>
              <a:t>]</a:t>
            </a:r>
            <a:r>
              <a:rPr lang="en-US" sz="900" dirty="0" smtClean="0"/>
              <a:t> love </a:t>
            </a:r>
            <a:r>
              <a:rPr lang="en-US" sz="900" i="1" dirty="0" smtClean="0"/>
              <a:t>is</a:t>
            </a:r>
            <a:r>
              <a:rPr lang="en-US" sz="900" dirty="0" smtClean="0"/>
              <a:t> better than wine.</a:t>
            </a:r>
          </a:p>
          <a:p>
            <a:r>
              <a:rPr lang="en-US" sz="900" dirty="0" smtClean="0">
                <a:hlinkClick r:id="rId6"/>
              </a:rPr>
              <a:t>Song of Solomon 7:8</a:t>
            </a:r>
            <a:r>
              <a:rPr lang="en-US" sz="900" dirty="0" smtClean="0"/>
              <a:t> This stature of yours is like a palm tree, And your breasts </a:t>
            </a:r>
            <a:r>
              <a:rPr lang="en-US" sz="900" i="1" dirty="0" smtClean="0"/>
              <a:t>like</a:t>
            </a:r>
            <a:r>
              <a:rPr lang="en-US" sz="900" dirty="0" smtClean="0"/>
              <a:t> its </a:t>
            </a:r>
            <a:r>
              <a:rPr lang="en-US" sz="900" dirty="0" err="1" smtClean="0"/>
              <a:t>clusters.I</a:t>
            </a:r>
            <a:r>
              <a:rPr lang="en-US" sz="900" dirty="0" smtClean="0"/>
              <a:t> said, “I will go up to the palm tree, I will take hold of its branches.” Let now your </a:t>
            </a:r>
            <a:r>
              <a:rPr lang="en-US" sz="900" b="1" dirty="0" smtClean="0"/>
              <a:t>breasts</a:t>
            </a:r>
            <a:r>
              <a:rPr lang="en-US" sz="900" dirty="0" smtClean="0"/>
              <a:t> be like clusters of the vine, The fragrance of your breath like apples,</a:t>
            </a:r>
          </a:p>
          <a:p>
            <a:r>
              <a:rPr lang="en-US" sz="900" b="1" dirty="0" smtClean="0"/>
              <a:t>Song of Solomon 4:9-11</a:t>
            </a:r>
            <a:r>
              <a:rPr lang="en-US" sz="900" dirty="0" smtClean="0"/>
              <a:t>You have ravished my heart, My sister, </a:t>
            </a:r>
            <a:r>
              <a:rPr lang="en-US" sz="900" i="1" dirty="0" smtClean="0"/>
              <a:t>my</a:t>
            </a:r>
            <a:r>
              <a:rPr lang="en-US" sz="900" dirty="0" smtClean="0"/>
              <a:t> spouse; You have ravished my heart</a:t>
            </a:r>
            <a:br>
              <a:rPr lang="en-US" sz="900" dirty="0" smtClean="0"/>
            </a:br>
            <a:r>
              <a:rPr lang="en-US" sz="900" dirty="0" smtClean="0"/>
              <a:t>With one </a:t>
            </a:r>
            <a:r>
              <a:rPr lang="en-US" sz="900" i="1" dirty="0" smtClean="0"/>
              <a:t>look</a:t>
            </a:r>
            <a:r>
              <a:rPr lang="en-US" sz="900" dirty="0" smtClean="0"/>
              <a:t> of your eyes, With one link of your necklace. How fair is your love, My sister, </a:t>
            </a:r>
            <a:r>
              <a:rPr lang="en-US" sz="900" i="1" dirty="0" smtClean="0"/>
              <a:t>my</a:t>
            </a:r>
            <a:r>
              <a:rPr lang="en-US" sz="900" dirty="0" smtClean="0"/>
              <a:t> spouse! How much better than wine is your love, And the scent of your perfumes Than all spices! Your lips, O </a:t>
            </a:r>
            <a:r>
              <a:rPr lang="en-US" sz="900" i="1" dirty="0" smtClean="0"/>
              <a:t>my</a:t>
            </a:r>
            <a:r>
              <a:rPr lang="en-US" sz="900" dirty="0" smtClean="0"/>
              <a:t> spouse, Drip as the honeycomb;</a:t>
            </a:r>
            <a:br>
              <a:rPr lang="en-US" sz="900" dirty="0" smtClean="0"/>
            </a:br>
            <a:r>
              <a:rPr lang="en-US" sz="900" dirty="0" smtClean="0"/>
              <a:t>Honey and milk </a:t>
            </a:r>
            <a:r>
              <a:rPr lang="en-US" sz="900" i="1" dirty="0" smtClean="0"/>
              <a:t>are</a:t>
            </a:r>
            <a:r>
              <a:rPr lang="en-US" sz="900" dirty="0" smtClean="0"/>
              <a:t> under your tongue; And the fragrance of your garments </a:t>
            </a:r>
            <a:r>
              <a:rPr lang="en-US" sz="900" i="1" dirty="0" smtClean="0"/>
              <a:t>Is</a:t>
            </a:r>
            <a:r>
              <a:rPr lang="en-US" sz="900" dirty="0" smtClean="0"/>
              <a:t> like the fragrance of Lebanon.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 err="1" smtClean="0"/>
              <a:t>Eph</a:t>
            </a:r>
            <a:r>
              <a:rPr lang="en-US" sz="900" b="1" dirty="0" smtClean="0"/>
              <a:t> 5:25-33 </a:t>
            </a:r>
            <a:r>
              <a:rPr lang="en-US" sz="900" baseline="30000" dirty="0" smtClean="0"/>
              <a:t>25 </a:t>
            </a:r>
            <a:r>
              <a:rPr lang="en-US" sz="900" dirty="0" smtClean="0"/>
              <a:t>Husbands, love your wives, just as Christ also loved the church and gave Himself for her, </a:t>
            </a:r>
            <a:r>
              <a:rPr lang="en-US" sz="900" baseline="30000" dirty="0" smtClean="0"/>
              <a:t>26 </a:t>
            </a:r>
            <a:r>
              <a:rPr lang="en-US" sz="900" dirty="0" smtClean="0"/>
              <a:t>that He might sanctify and cleanse her with the washing of water by the word, </a:t>
            </a:r>
            <a:r>
              <a:rPr lang="en-US" sz="900" baseline="30000" dirty="0" smtClean="0"/>
              <a:t>27 </a:t>
            </a:r>
            <a:r>
              <a:rPr lang="en-US" sz="900" dirty="0" smtClean="0"/>
              <a:t>that He might present her to Himself a glorious church, not having spot or wrinkle or any such thing, but that she should be holy and without blemish. </a:t>
            </a:r>
            <a:r>
              <a:rPr lang="en-US" sz="900" baseline="30000" dirty="0" smtClean="0"/>
              <a:t>28 </a:t>
            </a:r>
            <a:r>
              <a:rPr lang="en-US" sz="900" dirty="0" smtClean="0"/>
              <a:t>So husbands ought to love their own wives as their own bodies; he who loves his wife loves himself. </a:t>
            </a:r>
            <a:r>
              <a:rPr lang="en-US" sz="900" baseline="30000" dirty="0" smtClean="0"/>
              <a:t>29 </a:t>
            </a:r>
            <a:r>
              <a:rPr lang="en-US" sz="900" dirty="0" smtClean="0"/>
              <a:t>For no one ever hated his own flesh, but nourishes and cherishes it, just as the Lord </a:t>
            </a:r>
            <a:r>
              <a:rPr lang="en-US" sz="900" i="1" dirty="0" smtClean="0"/>
              <a:t>does</a:t>
            </a:r>
            <a:r>
              <a:rPr lang="en-US" sz="900" dirty="0" smtClean="0"/>
              <a:t> the church. </a:t>
            </a:r>
            <a:r>
              <a:rPr lang="en-US" sz="900" baseline="30000" dirty="0" smtClean="0"/>
              <a:t>30 </a:t>
            </a:r>
            <a:r>
              <a:rPr lang="en-US" sz="900" dirty="0" smtClean="0"/>
              <a:t>For we are members of His body,</a:t>
            </a:r>
            <a:r>
              <a:rPr lang="en-US" sz="900" baseline="30000" dirty="0" smtClean="0"/>
              <a:t>[</a:t>
            </a:r>
            <a:r>
              <a:rPr lang="en-US" sz="900" baseline="30000" dirty="0" smtClean="0">
                <a:hlinkClick r:id="rId7" tooltip="See footnote d"/>
              </a:rPr>
              <a:t>d</a:t>
            </a:r>
            <a:r>
              <a:rPr lang="en-US" sz="900" baseline="30000" dirty="0" smtClean="0"/>
              <a:t>]</a:t>
            </a:r>
            <a:r>
              <a:rPr lang="en-US" sz="900" dirty="0" smtClean="0"/>
              <a:t> of His flesh and of His bones. </a:t>
            </a:r>
            <a:r>
              <a:rPr lang="en-US" sz="900" baseline="30000" dirty="0" smtClean="0"/>
              <a:t>31 </a:t>
            </a:r>
            <a:r>
              <a:rPr lang="en-US" sz="900" dirty="0" smtClean="0"/>
              <a:t>“For this reason a man shall leave his father and mother and be joined to his wife, and the two shall become one flesh.”</a:t>
            </a:r>
            <a:r>
              <a:rPr lang="en-US" sz="900" baseline="30000" dirty="0" smtClean="0"/>
              <a:t>[</a:t>
            </a:r>
            <a:r>
              <a:rPr lang="en-US" sz="900" baseline="30000" dirty="0" smtClean="0">
                <a:hlinkClick r:id="rId8" tooltip="See footnote e"/>
              </a:rPr>
              <a:t>e</a:t>
            </a:r>
            <a:r>
              <a:rPr lang="en-US" sz="900" baseline="30000" dirty="0" smtClean="0"/>
              <a:t>]</a:t>
            </a:r>
            <a:r>
              <a:rPr lang="en-US" sz="900" dirty="0" smtClean="0"/>
              <a:t> </a:t>
            </a:r>
            <a:r>
              <a:rPr lang="en-US" sz="900" baseline="30000" dirty="0" smtClean="0"/>
              <a:t>32 </a:t>
            </a:r>
            <a:r>
              <a:rPr lang="en-US" sz="900" dirty="0" smtClean="0"/>
              <a:t>This is a great mystery, but I speak concerning Christ and the church. </a:t>
            </a:r>
            <a:r>
              <a:rPr lang="en-US" sz="900" baseline="30000" dirty="0" smtClean="0"/>
              <a:t>33 </a:t>
            </a:r>
            <a:r>
              <a:rPr lang="en-US" sz="900" dirty="0" smtClean="0"/>
              <a:t>Nevertheless let each one of you in particular so love his own wife as himself, and let the wife </a:t>
            </a:r>
            <a:r>
              <a:rPr lang="en-US" sz="900" i="1" dirty="0" smtClean="0"/>
              <a:t>see</a:t>
            </a:r>
            <a:r>
              <a:rPr lang="en-US" sz="900" dirty="0" smtClean="0"/>
              <a:t> that she respects </a:t>
            </a:r>
            <a:r>
              <a:rPr lang="en-US" sz="900" i="1" dirty="0" smtClean="0"/>
              <a:t>her</a:t>
            </a:r>
            <a:r>
              <a:rPr lang="en-US" sz="900" dirty="0" smtClean="0"/>
              <a:t> husband.</a:t>
            </a:r>
          </a:p>
          <a:p>
            <a:endParaRPr lang="en-US" sz="900" dirty="0" smtClean="0"/>
          </a:p>
          <a:p>
            <a:endParaRPr lang="en-US" sz="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191000"/>
            <a:ext cx="5486400" cy="4114800"/>
          </a:xfrm>
        </p:spPr>
        <p:txBody>
          <a:bodyPr/>
          <a:lstStyle/>
          <a:p>
            <a:r>
              <a:rPr lang="en-US" sz="1100" b="1" dirty="0" smtClean="0"/>
              <a:t>Proverbs 5:12-13 </a:t>
            </a:r>
            <a:r>
              <a:rPr lang="en-US" sz="1100" dirty="0" smtClean="0"/>
              <a:t>And say: “How I have hated instruction, And my heart despised correction! I have not obeyed the voice of my teachers, Nor inclined my ear to those who instructed me!</a:t>
            </a:r>
          </a:p>
          <a:p>
            <a:endParaRPr lang="en-US" sz="1100" b="1" dirty="0" smtClean="0"/>
          </a:p>
          <a:p>
            <a:r>
              <a:rPr lang="en-US" sz="1100" b="1" dirty="0" smtClean="0"/>
              <a:t>John 8:31-33</a:t>
            </a:r>
            <a:r>
              <a:rPr lang="en-US" sz="1100" b="1" baseline="0" dirty="0" smtClean="0"/>
              <a:t> </a:t>
            </a:r>
            <a:r>
              <a:rPr lang="en-US" sz="1100" dirty="0" smtClean="0"/>
              <a:t>Then Jesus said to those Jews who believed Him, “If you abide in My word, you are My disciples indeed. </a:t>
            </a:r>
            <a:r>
              <a:rPr lang="en-US" sz="1100" baseline="30000" dirty="0" smtClean="0"/>
              <a:t>32 </a:t>
            </a:r>
            <a:r>
              <a:rPr lang="en-US" sz="1100" dirty="0" smtClean="0"/>
              <a:t>And you shall know the truth, and the truth shall make you free.”</a:t>
            </a:r>
          </a:p>
          <a:p>
            <a:endParaRPr lang="en-US" sz="1100" dirty="0" smtClean="0"/>
          </a:p>
          <a:p>
            <a:r>
              <a:rPr lang="en-US" sz="1100" b="1" dirty="0" smtClean="0"/>
              <a:t>1 Corinthians 6:8-10</a:t>
            </a:r>
            <a:r>
              <a:rPr lang="en-US" sz="1100" baseline="30000" dirty="0" smtClean="0"/>
              <a:t> </a:t>
            </a:r>
            <a:r>
              <a:rPr lang="en-US" sz="1100" dirty="0" smtClean="0"/>
              <a:t>No, you yourselves do wrong and cheat, and </a:t>
            </a:r>
            <a:r>
              <a:rPr lang="en-US" sz="1100" i="1" dirty="0" smtClean="0"/>
              <a:t>you do</a:t>
            </a:r>
            <a:r>
              <a:rPr lang="en-US" sz="1100" dirty="0" smtClean="0"/>
              <a:t> these things </a:t>
            </a:r>
            <a:r>
              <a:rPr lang="en-US" sz="1100" i="1" dirty="0" smtClean="0"/>
              <a:t>to your</a:t>
            </a:r>
            <a:r>
              <a:rPr lang="en-US" sz="1100" dirty="0" smtClean="0"/>
              <a:t> brethren! </a:t>
            </a:r>
            <a:r>
              <a:rPr lang="en-US" sz="1100" baseline="30000" dirty="0" smtClean="0"/>
              <a:t>9 </a:t>
            </a:r>
            <a:r>
              <a:rPr lang="en-US" sz="1100" dirty="0" smtClean="0"/>
              <a:t>Do you not know that the unrighteous will not inherit the kingdom of God? Do not be deceived. Neither fornicators, nor idolaters, nor adulterers, nor homosexuals,</a:t>
            </a:r>
            <a:r>
              <a:rPr lang="en-US" sz="1100" baseline="30000" dirty="0" smtClean="0"/>
              <a:t>[</a:t>
            </a:r>
            <a:r>
              <a:rPr lang="en-US" sz="1100" baseline="30000" dirty="0" smtClean="0">
                <a:hlinkClick r:id="rId3" tooltip="See footnote a"/>
              </a:rPr>
              <a:t>a</a:t>
            </a:r>
            <a:r>
              <a:rPr lang="en-US" sz="1100" baseline="30000" dirty="0" smtClean="0"/>
              <a:t>]</a:t>
            </a:r>
            <a:r>
              <a:rPr lang="en-US" sz="1100" dirty="0" smtClean="0"/>
              <a:t> nor sodomites, </a:t>
            </a:r>
            <a:r>
              <a:rPr lang="en-US" sz="1100" baseline="30000" dirty="0" smtClean="0"/>
              <a:t>10 </a:t>
            </a:r>
            <a:r>
              <a:rPr lang="en-US" sz="1100" dirty="0" smtClean="0"/>
              <a:t>nor thieves, nor covetous, nor drunkards, nor revilers, nor </a:t>
            </a:r>
            <a:r>
              <a:rPr lang="en-US" sz="1100" dirty="0" err="1" smtClean="0"/>
              <a:t>extortioners</a:t>
            </a:r>
            <a:r>
              <a:rPr lang="en-US" sz="1100" dirty="0" smtClean="0"/>
              <a:t> will inherit the kingdom of God. </a:t>
            </a:r>
          </a:p>
          <a:p>
            <a:endParaRPr lang="en-US" sz="1100" b="1" dirty="0" smtClean="0"/>
          </a:p>
          <a:p>
            <a:r>
              <a:rPr lang="en-US" sz="1100" b="1" dirty="0" smtClean="0"/>
              <a:t>Titus 2:2-4</a:t>
            </a:r>
            <a:r>
              <a:rPr lang="en-US" sz="1100" baseline="30000" dirty="0" smtClean="0"/>
              <a:t> </a:t>
            </a:r>
            <a:r>
              <a:rPr lang="en-US" sz="1100" dirty="0" smtClean="0"/>
              <a:t>that the older men be sober, reverent, temperate, sound in faith, in love, in patience; </a:t>
            </a:r>
            <a:r>
              <a:rPr lang="en-US" sz="1100" baseline="30000" dirty="0" smtClean="0"/>
              <a:t>3 </a:t>
            </a:r>
            <a:r>
              <a:rPr lang="en-US" sz="1100" dirty="0" smtClean="0"/>
              <a:t>the older women likewise, that they be reverent in behavior, not slanderers, not given to much wine, teachers of good things— </a:t>
            </a:r>
            <a:r>
              <a:rPr lang="en-US" sz="1100" baseline="30000" dirty="0" smtClean="0"/>
              <a:t>4 </a:t>
            </a:r>
            <a:r>
              <a:rPr lang="en-US" sz="1100" dirty="0" smtClean="0"/>
              <a:t>that they admonish the young women to love their husbands, to love their children, </a:t>
            </a:r>
          </a:p>
          <a:p>
            <a:pPr marL="228600" indent="-228600">
              <a:buAutoNum type="arabicPeriod"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15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191000"/>
            <a:ext cx="5486400" cy="4114800"/>
          </a:xfrm>
        </p:spPr>
        <p:txBody>
          <a:bodyPr/>
          <a:lstStyle/>
          <a:p>
            <a:r>
              <a:rPr lang="en-US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Physically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we’re supposed to feel wonderful together.</a:t>
            </a:r>
          </a:p>
          <a:p>
            <a:r>
              <a:rPr lang="en-US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Emotionally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We’re supposed to be able to laugh, have fun,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 a deep friendship.</a:t>
            </a:r>
          </a:p>
          <a:p>
            <a:r>
              <a:rPr lang="en-US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Spiritually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We’re supposed to feel deeply intimate and like one.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9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2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7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1E7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7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9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5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0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2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0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4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4DDD-9795-4C76-A529-ACA89E75D203}" type="datetimeFigureOut">
              <a:rPr lang="en-US" smtClean="0"/>
              <a:t>12/23/2015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5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019800"/>
            <a:ext cx="9144000" cy="609600"/>
          </a:xfrm>
          <a:prstGeom prst="rect">
            <a:avLst/>
          </a:prstGeom>
          <a:solidFill>
            <a:schemeClr val="bg1">
              <a:lumMod val="85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066800"/>
            <a:ext cx="6400800" cy="19812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Proverbs</a:t>
            </a:r>
            <a:endParaRPr lang="en-US" sz="13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8862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Proverbs: </a:t>
            </a:r>
            <a:r>
              <a:rPr lang="en-US" sz="24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Lesson </a:t>
            </a:r>
            <a:r>
              <a:rPr lang="en-US" sz="24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3</a:t>
            </a:r>
            <a:endParaRPr lang="en-US" sz="2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Wisdom in Relationships: Am I Following God’s Plan?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Proverbs 5, 7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4600" y="9144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anose="030804020302050B0404" pitchFamily="66" charset="0"/>
              </a:rPr>
              <a:t>A Ladies’ Study of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tyle Script" panose="030804020302050B04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0198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materials for this lesson taken from materials at tolovehonorandvacuum.com </a:t>
            </a: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books by Sheila Wray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Gregoire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996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60437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Garamond" panose="02020404030301010803" pitchFamily="18" charset="0"/>
                <a:cs typeface="Adobe Hebrew" pitchFamily="18" charset="-79"/>
              </a:rPr>
              <a:t>A Wise Woman Knows That Sin “Advertises”</a:t>
            </a:r>
            <a:endParaRPr lang="en-US" sz="32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it sounds good (Proverbs 7:21):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lips of immorality “drip with honey” (Proverbs 5:3)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flatters (Proverbs 7:5)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sounds reasonable “Did God </a:t>
            </a:r>
            <a:r>
              <a:rPr lang="en-US" sz="20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actually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say…” (Genesis 3:1-5)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it looks good (Proverbs 7:10-20):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woman saw…, she took, and ate (Genesis 3:6)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appears to be beautiful, and enticing (2 Samuel 11:2-3)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sparkles, and swirls (Proverbs 23:31)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sin will come to her! (Proverbs 7:10):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looks for us, and throws itself at our feet (Genesis 39:7-12)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begins with desire, and grows to sinful acts (James 1:14-16)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071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Woman Knows That Sin Destroys</a:t>
            </a:r>
            <a:endParaRPr lang="en-US" sz="36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4229046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that sin destroys (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7:23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destroys futures (Psalm 37:37-38)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destroys families (2 Samuel 12:11-12)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destroys innocence (Ezekiel 24:13, 1 Corinthians 6:18)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destroys lives (Genesis 6:5-7)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that sin leads to death (Proverbs 5:5)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sin is full grown, it brings forth death (James 1:14-16)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payment for sin is death (Romans 6:23)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is slavery, and leads to our deaths (Romans 6:16)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740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sz="3200" dirty="0" smtClean="0">
                <a:latin typeface="Garamond" panose="02020404030301010803" pitchFamily="18" charset="0"/>
                <a:cs typeface="Adobe Hebrew" pitchFamily="18" charset="-79"/>
              </a:rPr>
              <a:t>Woman Understands God’s Perfect Plan</a:t>
            </a:r>
            <a:endParaRPr lang="en-US" sz="32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95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God designed sex (Proverbs 5:18)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procreation (Genesis 1:28)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affection (1 Corinthians 7:3)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meeting emotional and emotional needs (1 Cor. 7:1-6, Eph. 5:25-33)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God established marriage (Proverbs 5:18)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gave away the first bride (Genesis 2:21-24)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Marriage is an honor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(Hebrews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13:4)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the only acceptable avenue of sexual fulfillment (1 Cor. 6:9, 18)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the pleasure God intended for us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(Proverbs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5:19)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expects us to enjoy a sexual relationship (Song 1:2)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expects us to enjoy intimacy (Song 7:7-8)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expects us to be expressive in our marriages (Song 4:9-11)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733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dirty="0" smtClean="0">
                <a:latin typeface="Garamond" panose="02020404030301010803" pitchFamily="18" charset="0"/>
                <a:cs typeface="Adobe Hebrew" pitchFamily="18" charset="-79"/>
              </a:rPr>
              <a:t>Woman Teaches Her Children!</a:t>
            </a:r>
            <a:endParaRPr lang="en-US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refutes the teachings of the world (Proverbs 5:12-13)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is not deceived by current societal norms (2:11)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trusts the Bible as truth (2:11)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Bible’s truth does not embarrass her (Romans 1:16)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joyfully passes on the Lord’s teachings (Proverbs 7:24)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lets her children see her affection for her husband (1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7:3)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admonishes younger women (Titus 2:2-4)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is passionate about the Lord’s plan for intimacy (Proverbs 5:5, 7)</a:t>
            </a:r>
          </a:p>
          <a:p>
            <a:pPr lvl="1"/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287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dirty="0" smtClean="0">
                <a:latin typeface="Garamond" panose="02020404030301010803" pitchFamily="18" charset="0"/>
                <a:cs typeface="Adobe Hebrew" pitchFamily="18" charset="-79"/>
              </a:rPr>
              <a:t>Woman Works at Intimacy </a:t>
            </a:r>
            <a:endParaRPr lang="en-US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Understands God’s Plan for Togetherness in Marriage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Satan’s big marriage strategy: get people to have sex before they’re married.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get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 to stop once they’re married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(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Gregoire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Wants That “Wonderful” (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Gregoire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Marriage sex should be physically wonderful!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Marriage sex should be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emotionally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wonderful!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Marriage sex should be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spiritually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wonderful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Wants Others to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Adhere to God’s Plan for Intimacy 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teaches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children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stands for truth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443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2083</TotalTime>
  <Words>894</Words>
  <Application>Microsoft Office PowerPoint</Application>
  <PresentationFormat>On-screen Show (4:3)</PresentationFormat>
  <Paragraphs>113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Adobe Hebrew</vt:lpstr>
      <vt:lpstr>Arial</vt:lpstr>
      <vt:lpstr>Calibri</vt:lpstr>
      <vt:lpstr>Freestyle Script</vt:lpstr>
      <vt:lpstr>Garamond</vt:lpstr>
      <vt:lpstr>Office Theme</vt:lpstr>
      <vt:lpstr>PowerPoint Presentation</vt:lpstr>
      <vt:lpstr>A Wise Woman Knows That Sin “Advertises”</vt:lpstr>
      <vt:lpstr>A Wise Woman Knows That Sin Destroys</vt:lpstr>
      <vt:lpstr>A Wise Woman Understands God’s Perfect Plan</vt:lpstr>
      <vt:lpstr>A Wise Woman Teaches Her Children!</vt:lpstr>
      <vt:lpstr>A Wise Woman Works at Intimacy </vt:lpstr>
    </vt:vector>
  </TitlesOfParts>
  <Company>Lockheed Martin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Sproule, Traci R</dc:creator>
  <cp:lastModifiedBy>Traci</cp:lastModifiedBy>
  <cp:revision>75</cp:revision>
  <cp:lastPrinted>2015-12-01T20:31:39Z</cp:lastPrinted>
  <dcterms:created xsi:type="dcterms:W3CDTF">2015-01-19T16:33:37Z</dcterms:created>
  <dcterms:modified xsi:type="dcterms:W3CDTF">2015-12-23T15:15:01Z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ACCT03\tsproule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</Properties>
</file>