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71B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942" autoAdjust="0"/>
  </p:normalViewPr>
  <p:slideViewPr>
    <p:cSldViewPr>
      <p:cViewPr varScale="1">
        <p:scale>
          <a:sx n="89" d="100"/>
          <a:sy n="89" d="100"/>
        </p:scale>
        <p:origin x="27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1878" y="-76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64EDB-BCC4-41A8-8D20-8191A287D1CF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08F71-38AF-4AAB-A82A-FA53CCB11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95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FAF50-6D3D-4BA4-89AF-24126C1F9D96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519CA-F07A-49F1-8724-8DC38D538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73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iblegateway.com/passage/?search=Ephesians+2:10&amp;version=NKJV" TargetMode="External"/><Relationship Id="rId3" Type="http://schemas.openxmlformats.org/officeDocument/2006/relationships/hyperlink" Target="https://www.biblegateway.com/passage/?search=Hosea+14:9&amp;version=NKJV" TargetMode="External"/><Relationship Id="rId7" Type="http://schemas.openxmlformats.org/officeDocument/2006/relationships/hyperlink" Target="https://www.biblegateway.com/passage/?search=Colossians+1:10&amp;version=NKJV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biblegateway.com/passage/?search=John+12:35&amp;version=NKJV" TargetMode="External"/><Relationship Id="rId5" Type="http://schemas.openxmlformats.org/officeDocument/2006/relationships/hyperlink" Target="https://www.biblegateway.com/passage/?search=1%20John+1:7&amp;version=NKJV" TargetMode="External"/><Relationship Id="rId4" Type="http://schemas.openxmlformats.org/officeDocument/2006/relationships/hyperlink" Target="https://www.biblegateway.com/passage/?search=John+8:12&amp;version=NKJV" TargetMode="External"/><Relationship Id="rId9" Type="http://schemas.openxmlformats.org/officeDocument/2006/relationships/hyperlink" Target="https://www.biblegateway.com/passage/?search=Ephesians+6:18&amp;version=NKJV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Proverbs%203&amp;version=NKJV#fen-NKJV-16462a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iblegateway.com/passage/?search=John+13:35&amp;version=NKJV" TargetMode="External"/><Relationship Id="rId3" Type="http://schemas.openxmlformats.org/officeDocument/2006/relationships/hyperlink" Target="https://www.biblegateway.com/passage/?search=James+2&amp;version=NKJV#fen-NKJV-30312d" TargetMode="External"/><Relationship Id="rId7" Type="http://schemas.openxmlformats.org/officeDocument/2006/relationships/hyperlink" Target="https://www.biblegateway.com/passage/?search=Matthew+5:9&amp;version=NKJV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biblegateway.com/passage/?search=Romans+12:18&amp;version=NKJV" TargetMode="External"/><Relationship Id="rId5" Type="http://schemas.openxmlformats.org/officeDocument/2006/relationships/hyperlink" Target="https://www.biblegateway.com/passage/?search=James+4:17&amp;version=NKJV" TargetMode="External"/><Relationship Id="rId4" Type="http://schemas.openxmlformats.org/officeDocument/2006/relationships/hyperlink" Target="https://www.biblegateway.com/passage/?search=James+2&amp;version=NKJV#fen-NKJV-30312e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60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Six</a:t>
            </a:r>
            <a:r>
              <a:rPr lang="en-US" sz="800" baseline="0" dirty="0" smtClean="0"/>
              <a:t> times in Prov. 2-3 we see references to “walking” or “footing.”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aseline="0" dirty="0" smtClean="0"/>
              <a:t>10 references to “paths”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aseline="0" dirty="0" smtClean="0"/>
              <a:t>Six references to “ways”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aseline="0" dirty="0" smtClean="0"/>
              <a:t>GOD IS CONCERNED ABOUT HOW WE WALK AND WHERE WE’RE GOING!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baseline="0" dirty="0" smtClean="0"/>
          </a:p>
          <a:p>
            <a:r>
              <a:rPr lang="en-US" sz="800" dirty="0" smtClean="0">
                <a:hlinkClick r:id="rId3"/>
              </a:rPr>
              <a:t>Hosea 14:9</a:t>
            </a:r>
            <a:r>
              <a:rPr lang="en-US" sz="800" dirty="0" smtClean="0"/>
              <a:t>  Who </a:t>
            </a:r>
            <a:r>
              <a:rPr lang="en-US" sz="800" i="1" dirty="0" smtClean="0"/>
              <a:t>is</a:t>
            </a:r>
            <a:r>
              <a:rPr lang="en-US" sz="800" dirty="0" smtClean="0"/>
              <a:t> wise? Let him understand these things. </a:t>
            </a:r>
            <a:r>
              <a:rPr lang="en-US" sz="800" i="1" dirty="0" smtClean="0"/>
              <a:t>Who is</a:t>
            </a:r>
            <a:r>
              <a:rPr lang="en-US" sz="800" dirty="0" smtClean="0"/>
              <a:t> prudent? Let him know them. For the ways of the Lord </a:t>
            </a:r>
            <a:r>
              <a:rPr lang="en-US" sz="800" i="1" dirty="0" smtClean="0"/>
              <a:t>are</a:t>
            </a:r>
            <a:r>
              <a:rPr lang="en-US" sz="800" dirty="0" smtClean="0"/>
              <a:t> </a:t>
            </a:r>
            <a:r>
              <a:rPr lang="en-US" sz="800" b="1" dirty="0" smtClean="0"/>
              <a:t>right</a:t>
            </a:r>
            <a:r>
              <a:rPr lang="en-US" sz="800" dirty="0" smtClean="0"/>
              <a:t>; The </a:t>
            </a:r>
            <a:r>
              <a:rPr lang="en-US" sz="800" b="1" dirty="0" smtClean="0"/>
              <a:t>right</a:t>
            </a:r>
            <a:r>
              <a:rPr lang="en-US" sz="800" dirty="0" smtClean="0"/>
              <a:t>eous </a:t>
            </a:r>
            <a:r>
              <a:rPr lang="en-US" sz="800" b="1" dirty="0" smtClean="0"/>
              <a:t>walk</a:t>
            </a:r>
            <a:r>
              <a:rPr lang="en-US" sz="800" dirty="0" smtClean="0"/>
              <a:t> in them, But transgressors stumble in them.</a:t>
            </a:r>
          </a:p>
          <a:p>
            <a:r>
              <a:rPr lang="en-US" sz="800" dirty="0" smtClean="0"/>
              <a:t> </a:t>
            </a:r>
          </a:p>
          <a:p>
            <a:r>
              <a:rPr lang="en-US" sz="800" dirty="0" smtClean="0">
                <a:hlinkClick r:id="rId4"/>
              </a:rPr>
              <a:t>John 8:12</a:t>
            </a:r>
            <a:r>
              <a:rPr lang="en-US" sz="800" dirty="0" smtClean="0"/>
              <a:t> Then Jesus spoke to them again, saying, “I am the </a:t>
            </a:r>
            <a:r>
              <a:rPr lang="en-US" sz="800" b="1" dirty="0" smtClean="0"/>
              <a:t>light</a:t>
            </a:r>
            <a:r>
              <a:rPr lang="en-US" sz="800" dirty="0" smtClean="0"/>
              <a:t> of the world. He who follows Me shall not </a:t>
            </a:r>
            <a:r>
              <a:rPr lang="en-US" sz="800" b="1" dirty="0" smtClean="0"/>
              <a:t>walk</a:t>
            </a:r>
            <a:r>
              <a:rPr lang="en-US" sz="800" dirty="0" smtClean="0"/>
              <a:t> </a:t>
            </a:r>
            <a:r>
              <a:rPr lang="en-US" sz="800" b="1" dirty="0" smtClean="0"/>
              <a:t>in</a:t>
            </a:r>
            <a:r>
              <a:rPr lang="en-US" sz="800" dirty="0" smtClean="0"/>
              <a:t> darkness, but have the </a:t>
            </a:r>
            <a:r>
              <a:rPr lang="en-US" sz="800" b="1" dirty="0" smtClean="0"/>
              <a:t>light</a:t>
            </a:r>
            <a:r>
              <a:rPr lang="en-US" sz="800" dirty="0" smtClean="0"/>
              <a:t> of life.”</a:t>
            </a:r>
          </a:p>
          <a:p>
            <a:endParaRPr lang="en-US" sz="800" dirty="0" smtClean="0"/>
          </a:p>
          <a:p>
            <a:r>
              <a:rPr lang="en-US" sz="800" dirty="0" smtClean="0">
                <a:hlinkClick r:id="rId5"/>
              </a:rPr>
              <a:t>1 John 1:7</a:t>
            </a:r>
            <a:r>
              <a:rPr lang="en-US" sz="800" dirty="0" smtClean="0"/>
              <a:t> But if we </a:t>
            </a:r>
            <a:r>
              <a:rPr lang="en-US" sz="800" b="1" dirty="0" smtClean="0"/>
              <a:t>walk</a:t>
            </a:r>
            <a:r>
              <a:rPr lang="en-US" sz="800" dirty="0" smtClean="0"/>
              <a:t> </a:t>
            </a:r>
            <a:r>
              <a:rPr lang="en-US" sz="800" b="1" dirty="0" smtClean="0"/>
              <a:t>in</a:t>
            </a:r>
            <a:r>
              <a:rPr lang="en-US" sz="800" dirty="0" smtClean="0"/>
              <a:t> the </a:t>
            </a:r>
            <a:r>
              <a:rPr lang="en-US" sz="800" b="1" dirty="0" smtClean="0"/>
              <a:t>light</a:t>
            </a:r>
            <a:r>
              <a:rPr lang="en-US" sz="800" dirty="0" smtClean="0"/>
              <a:t> as He is </a:t>
            </a:r>
            <a:r>
              <a:rPr lang="en-US" sz="800" b="1" dirty="0" smtClean="0"/>
              <a:t>in</a:t>
            </a:r>
            <a:r>
              <a:rPr lang="en-US" sz="800" dirty="0" smtClean="0"/>
              <a:t> the </a:t>
            </a:r>
            <a:r>
              <a:rPr lang="en-US" sz="800" b="1" dirty="0" smtClean="0"/>
              <a:t>light</a:t>
            </a:r>
            <a:r>
              <a:rPr lang="en-US" sz="800" dirty="0" smtClean="0"/>
              <a:t>, we have fellowship with one another, and the blood of Jesus Christ His Son cleanses us from all sin.</a:t>
            </a:r>
          </a:p>
          <a:p>
            <a:endParaRPr lang="en-US" sz="800" dirty="0" smtClean="0"/>
          </a:p>
          <a:p>
            <a:r>
              <a:rPr lang="en-US" sz="800" dirty="0" smtClean="0">
                <a:hlinkClick r:id="rId6"/>
              </a:rPr>
              <a:t>John 12:35</a:t>
            </a:r>
            <a:r>
              <a:rPr lang="en-US" sz="800" dirty="0" smtClean="0"/>
              <a:t> Then Jesus said to them, “A little while longer the </a:t>
            </a:r>
            <a:r>
              <a:rPr lang="en-US" sz="800" b="1" dirty="0" smtClean="0"/>
              <a:t>light</a:t>
            </a:r>
            <a:r>
              <a:rPr lang="en-US" sz="800" dirty="0" smtClean="0"/>
              <a:t> is with you. </a:t>
            </a:r>
            <a:r>
              <a:rPr lang="en-US" sz="800" b="1" dirty="0" smtClean="0"/>
              <a:t>Walk</a:t>
            </a:r>
            <a:r>
              <a:rPr lang="en-US" sz="800" dirty="0" smtClean="0"/>
              <a:t> while you have the </a:t>
            </a:r>
            <a:r>
              <a:rPr lang="en-US" sz="800" b="1" dirty="0" smtClean="0"/>
              <a:t>light</a:t>
            </a:r>
            <a:r>
              <a:rPr lang="en-US" sz="800" dirty="0" smtClean="0"/>
              <a:t>, lest darkness overtake you; he who </a:t>
            </a:r>
            <a:r>
              <a:rPr lang="en-US" sz="800" b="1" dirty="0" smtClean="0"/>
              <a:t>walk</a:t>
            </a:r>
            <a:r>
              <a:rPr lang="en-US" sz="800" dirty="0" smtClean="0"/>
              <a:t>s </a:t>
            </a:r>
            <a:r>
              <a:rPr lang="en-US" sz="800" b="1" dirty="0" smtClean="0"/>
              <a:t>in</a:t>
            </a:r>
            <a:r>
              <a:rPr lang="en-US" sz="800" dirty="0" smtClean="0"/>
              <a:t> darkness does not know where he is going.</a:t>
            </a:r>
          </a:p>
          <a:p>
            <a:endParaRPr lang="en-US" sz="800" dirty="0" smtClean="0"/>
          </a:p>
          <a:p>
            <a:r>
              <a:rPr lang="en-US" sz="800" dirty="0" smtClean="0">
                <a:hlinkClick r:id="rId7"/>
              </a:rPr>
              <a:t>Colossians 1:10</a:t>
            </a:r>
            <a:r>
              <a:rPr lang="en-US" sz="800" dirty="0" smtClean="0"/>
              <a:t> that you may </a:t>
            </a:r>
            <a:r>
              <a:rPr lang="en-US" sz="800" b="1" dirty="0" smtClean="0"/>
              <a:t>walk</a:t>
            </a:r>
            <a:r>
              <a:rPr lang="en-US" sz="800" dirty="0" smtClean="0"/>
              <a:t> worthy of the Lord, fully pleasing </a:t>
            </a:r>
            <a:r>
              <a:rPr lang="en-US" sz="800" i="1" dirty="0" smtClean="0"/>
              <a:t>Him,</a:t>
            </a:r>
            <a:r>
              <a:rPr lang="en-US" sz="800" dirty="0" smtClean="0"/>
              <a:t> being fruitful in every </a:t>
            </a:r>
            <a:r>
              <a:rPr lang="en-US" sz="800" b="1" dirty="0" smtClean="0"/>
              <a:t>good</a:t>
            </a:r>
            <a:r>
              <a:rPr lang="en-US" sz="800" dirty="0" smtClean="0"/>
              <a:t> work and increasing in the knowledge of God;</a:t>
            </a:r>
          </a:p>
          <a:p>
            <a:endParaRPr lang="en-US" sz="800" dirty="0" smtClean="0"/>
          </a:p>
          <a:p>
            <a:r>
              <a:rPr lang="en-US" sz="800" dirty="0" smtClean="0">
                <a:hlinkClick r:id="rId8"/>
              </a:rPr>
              <a:t>Ephesians 2:10</a:t>
            </a:r>
            <a:r>
              <a:rPr lang="en-US" sz="800" dirty="0" smtClean="0"/>
              <a:t> For we are His workmanship, created in Christ Jesus for </a:t>
            </a:r>
            <a:r>
              <a:rPr lang="en-US" sz="800" b="1" dirty="0" smtClean="0"/>
              <a:t>good</a:t>
            </a:r>
            <a:r>
              <a:rPr lang="en-US" sz="800" dirty="0" smtClean="0"/>
              <a:t> works, which God prepared beforehand that we should </a:t>
            </a:r>
            <a:r>
              <a:rPr lang="en-US" sz="800" b="1" dirty="0" smtClean="0"/>
              <a:t>walk</a:t>
            </a:r>
            <a:r>
              <a:rPr lang="en-US" sz="800" dirty="0" smtClean="0"/>
              <a:t> in them.</a:t>
            </a:r>
          </a:p>
          <a:p>
            <a:endParaRPr lang="en-US" sz="800" b="1" dirty="0" smtClean="0"/>
          </a:p>
          <a:p>
            <a:r>
              <a:rPr lang="en-US" sz="800" b="1" dirty="0" smtClean="0"/>
              <a:t>Matthew 7:13-14 </a:t>
            </a:r>
            <a:r>
              <a:rPr lang="en-US" sz="800" baseline="30000" dirty="0" smtClean="0"/>
              <a:t> </a:t>
            </a:r>
            <a:r>
              <a:rPr lang="en-US" sz="800" dirty="0" smtClean="0"/>
              <a:t>“Enter by the narrow gate; for wide </a:t>
            </a:r>
            <a:r>
              <a:rPr lang="en-US" sz="800" i="1" dirty="0" smtClean="0"/>
              <a:t>is</a:t>
            </a:r>
            <a:r>
              <a:rPr lang="en-US" sz="800" dirty="0" smtClean="0"/>
              <a:t> the gate and broad </a:t>
            </a:r>
            <a:r>
              <a:rPr lang="en-US" sz="800" i="1" dirty="0" smtClean="0"/>
              <a:t>is</a:t>
            </a:r>
            <a:r>
              <a:rPr lang="en-US" sz="800" dirty="0" smtClean="0"/>
              <a:t> the way that leads to destruction, and there are many who go in by it. Because narrow </a:t>
            </a:r>
            <a:r>
              <a:rPr lang="en-US" sz="800" i="1" dirty="0" smtClean="0"/>
              <a:t>is</a:t>
            </a:r>
            <a:r>
              <a:rPr lang="en-US" sz="800" dirty="0" smtClean="0"/>
              <a:t> the gate and difficult </a:t>
            </a:r>
            <a:r>
              <a:rPr lang="en-US" sz="800" i="1" dirty="0" smtClean="0"/>
              <a:t>is</a:t>
            </a:r>
            <a:r>
              <a:rPr lang="en-US" sz="800" dirty="0" smtClean="0"/>
              <a:t> the way which leads to life, and there are few who find it.</a:t>
            </a:r>
          </a:p>
          <a:p>
            <a:endParaRPr lang="en-US" sz="800" dirty="0" smtClean="0"/>
          </a:p>
          <a:p>
            <a:r>
              <a:rPr lang="en-US" sz="800" dirty="0" smtClean="0">
                <a:hlinkClick r:id="rId9"/>
              </a:rPr>
              <a:t>Ephesians 6:18</a:t>
            </a:r>
            <a:r>
              <a:rPr lang="en-US" sz="800" dirty="0" smtClean="0"/>
              <a:t> </a:t>
            </a:r>
            <a:r>
              <a:rPr lang="en-US" sz="800" b="1" dirty="0" smtClean="0"/>
              <a:t>pray</a:t>
            </a:r>
            <a:r>
              <a:rPr lang="en-US" sz="800" dirty="0" smtClean="0"/>
              <a:t>ing always with all </a:t>
            </a:r>
            <a:r>
              <a:rPr lang="en-US" sz="800" b="1" dirty="0" smtClean="0"/>
              <a:t>pray</a:t>
            </a:r>
            <a:r>
              <a:rPr lang="en-US" sz="800" dirty="0" smtClean="0"/>
              <a:t>er </a:t>
            </a:r>
            <a:r>
              <a:rPr lang="en-US" sz="800" b="1" dirty="0" smtClean="0"/>
              <a:t>and</a:t>
            </a:r>
            <a:r>
              <a:rPr lang="en-US" sz="800" dirty="0" smtClean="0"/>
              <a:t> supplication in the Spirit, being </a:t>
            </a:r>
            <a:r>
              <a:rPr lang="en-US" sz="800" b="1" dirty="0" smtClean="0"/>
              <a:t>watch</a:t>
            </a:r>
            <a:r>
              <a:rPr lang="en-US" sz="800" dirty="0" smtClean="0"/>
              <a:t>ful to this end with all perseverance </a:t>
            </a:r>
            <a:r>
              <a:rPr lang="en-US" sz="800" b="1" dirty="0" smtClean="0"/>
              <a:t>and</a:t>
            </a:r>
            <a:r>
              <a:rPr lang="en-US" sz="800" dirty="0" smtClean="0"/>
              <a:t> supplication for all the saints—</a:t>
            </a:r>
          </a:p>
          <a:p>
            <a:endParaRPr lang="en-US" sz="800" dirty="0" smtClean="0"/>
          </a:p>
          <a:p>
            <a:r>
              <a:rPr lang="en-US" sz="800" b="1" dirty="0" smtClean="0"/>
              <a:t>Philippians 4:6-8 </a:t>
            </a:r>
            <a:r>
              <a:rPr lang="en-US" sz="800" dirty="0" smtClean="0"/>
              <a:t>Be anxious for nothing, but in everything by prayer and supplication, with thanksgiving, let your requests be made known to God; </a:t>
            </a:r>
            <a:r>
              <a:rPr lang="en-US" sz="800" baseline="30000" dirty="0" smtClean="0"/>
              <a:t> </a:t>
            </a:r>
            <a:r>
              <a:rPr lang="en-US" sz="800" dirty="0" smtClean="0"/>
              <a:t>and the peace of God, which surpasses all understanding, will guard your hearts and minds through Christ Jesus.</a:t>
            </a:r>
          </a:p>
          <a:p>
            <a:endParaRPr lang="en-US" sz="800" dirty="0" smtClean="0"/>
          </a:p>
          <a:p>
            <a:endParaRPr lang="en-US" sz="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59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Proverbs</a:t>
            </a:r>
            <a:r>
              <a:rPr lang="en-US" baseline="0" dirty="0" smtClean="0"/>
              <a:t> 2</a:t>
            </a:r>
          </a:p>
          <a:p>
            <a:r>
              <a:rPr lang="en-US" dirty="0" smtClean="0"/>
              <a:t>My son, if you receive my words, And treasure my commands within you,</a:t>
            </a:r>
            <a:br>
              <a:rPr lang="en-US" dirty="0" smtClean="0"/>
            </a:br>
            <a:r>
              <a:rPr lang="en-US" baseline="30000" dirty="0" smtClean="0"/>
              <a:t>2 </a:t>
            </a:r>
            <a:r>
              <a:rPr lang="en-US" dirty="0" smtClean="0"/>
              <a:t>So that you incline your ear to wisdom, </a:t>
            </a:r>
            <a:r>
              <a:rPr lang="en-US" i="1" dirty="0" smtClean="0"/>
              <a:t>And</a:t>
            </a:r>
            <a:r>
              <a:rPr lang="en-US" dirty="0" smtClean="0"/>
              <a:t> apply your heart to understanding;</a:t>
            </a:r>
            <a:br>
              <a:rPr lang="en-US" dirty="0" smtClean="0"/>
            </a:br>
            <a:r>
              <a:rPr lang="en-US" baseline="30000" dirty="0" smtClean="0"/>
              <a:t>3 </a:t>
            </a:r>
            <a:r>
              <a:rPr lang="en-US" dirty="0" smtClean="0"/>
              <a:t>Yes, if you cry out for discernment, </a:t>
            </a:r>
            <a:r>
              <a:rPr lang="en-US" i="1" dirty="0" smtClean="0"/>
              <a:t>And</a:t>
            </a:r>
            <a:r>
              <a:rPr lang="en-US" dirty="0" smtClean="0"/>
              <a:t> lift up your voice for understanding,</a:t>
            </a:r>
            <a:br>
              <a:rPr lang="en-US" dirty="0" smtClean="0"/>
            </a:br>
            <a:r>
              <a:rPr lang="en-US" baseline="30000" dirty="0" smtClean="0"/>
              <a:t>4 </a:t>
            </a:r>
            <a:r>
              <a:rPr lang="en-US" dirty="0" smtClean="0"/>
              <a:t>If you seek her as silver, And search for her as </a:t>
            </a:r>
            <a:r>
              <a:rPr lang="en-US" i="1" dirty="0" smtClean="0"/>
              <a:t>for</a:t>
            </a:r>
            <a:r>
              <a:rPr lang="en-US" dirty="0" smtClean="0"/>
              <a:t> hidden treasures;</a:t>
            </a:r>
            <a:br>
              <a:rPr lang="en-US" dirty="0" smtClean="0"/>
            </a:br>
            <a:r>
              <a:rPr lang="en-US" baseline="30000" dirty="0" smtClean="0"/>
              <a:t>5 </a:t>
            </a:r>
            <a:r>
              <a:rPr lang="en-US" dirty="0" smtClean="0"/>
              <a:t>Then you will understand the fear of the </a:t>
            </a:r>
            <a:r>
              <a:rPr lang="en-US" cap="small" dirty="0" smtClean="0">
                <a:effectLst/>
              </a:rPr>
              <a:t>Lord</a:t>
            </a:r>
            <a:r>
              <a:rPr lang="en-US" dirty="0" smtClean="0"/>
              <a:t>, And find the knowledge of God.</a:t>
            </a:r>
          </a:p>
          <a:p>
            <a:endParaRPr lang="en-US" dirty="0" smtClean="0"/>
          </a:p>
          <a:p>
            <a:r>
              <a:rPr lang="en-US" b="1" dirty="0" smtClean="0"/>
              <a:t>Proverbs 3 </a:t>
            </a:r>
            <a:r>
              <a:rPr lang="en-US" dirty="0" smtClean="0"/>
              <a:t>3 My son, do not forget my law, But let your heart keep my commands;</a:t>
            </a:r>
            <a:br>
              <a:rPr lang="en-US" dirty="0" smtClean="0"/>
            </a:br>
            <a:r>
              <a:rPr lang="en-US" baseline="30000" dirty="0" smtClean="0"/>
              <a:t>2 </a:t>
            </a:r>
            <a:r>
              <a:rPr lang="en-US" dirty="0" smtClean="0"/>
              <a:t>For length of days and long life And peace they will add to you.</a:t>
            </a:r>
          </a:p>
          <a:p>
            <a:r>
              <a:rPr lang="en-US" baseline="30000" dirty="0" smtClean="0"/>
              <a:t>3 </a:t>
            </a:r>
            <a:r>
              <a:rPr lang="en-US" dirty="0" smtClean="0"/>
              <a:t>Let not mercy and truth forsake you; Bind them around your neck,</a:t>
            </a:r>
            <a:br>
              <a:rPr lang="en-US" dirty="0" smtClean="0"/>
            </a:br>
            <a:r>
              <a:rPr lang="en-US" dirty="0" smtClean="0"/>
              <a:t>Write them on the tablet of your heart,  </a:t>
            </a:r>
            <a:r>
              <a:rPr lang="en-US" baseline="30000" dirty="0" smtClean="0"/>
              <a:t>4 </a:t>
            </a:r>
            <a:r>
              <a:rPr lang="en-US" i="1" dirty="0" smtClean="0"/>
              <a:t>And</a:t>
            </a:r>
            <a:r>
              <a:rPr lang="en-US" dirty="0" smtClean="0"/>
              <a:t> so find favor and high esteem</a:t>
            </a:r>
            <a:br>
              <a:rPr lang="en-US" dirty="0" smtClean="0"/>
            </a:br>
            <a:r>
              <a:rPr lang="en-US" dirty="0" smtClean="0"/>
              <a:t>In the sight of God and man. </a:t>
            </a:r>
            <a:r>
              <a:rPr lang="en-US" baseline="30000" dirty="0" smtClean="0"/>
              <a:t>5 </a:t>
            </a:r>
            <a:r>
              <a:rPr lang="en-US" dirty="0" smtClean="0"/>
              <a:t>Trust in the </a:t>
            </a:r>
            <a:r>
              <a:rPr lang="en-US" cap="small" dirty="0" smtClean="0">
                <a:effectLst/>
              </a:rPr>
              <a:t>Lord</a:t>
            </a:r>
            <a:r>
              <a:rPr lang="en-US" dirty="0" smtClean="0"/>
              <a:t> with all your heart,</a:t>
            </a:r>
            <a:br>
              <a:rPr lang="en-US" dirty="0" smtClean="0"/>
            </a:br>
            <a:r>
              <a:rPr lang="en-US" dirty="0" smtClean="0"/>
              <a:t>And lean not on your own understanding; </a:t>
            </a:r>
            <a:r>
              <a:rPr lang="en-US" baseline="30000" dirty="0" smtClean="0"/>
              <a:t>6 </a:t>
            </a:r>
            <a:r>
              <a:rPr lang="en-US" dirty="0" smtClean="0"/>
              <a:t>In all your ways acknowledge Him,</a:t>
            </a:r>
            <a:br>
              <a:rPr lang="en-US" dirty="0" smtClean="0"/>
            </a:br>
            <a:r>
              <a:rPr lang="en-US" dirty="0" smtClean="0"/>
              <a:t>And He shall direct</a:t>
            </a:r>
            <a:r>
              <a:rPr lang="en-US" baseline="30000" dirty="0" smtClean="0"/>
              <a:t>[</a:t>
            </a:r>
            <a:r>
              <a:rPr lang="en-US" baseline="30000" dirty="0" smtClean="0">
                <a:hlinkClick r:id="rId3" tooltip="See footnote a"/>
              </a:rPr>
              <a:t>a</a:t>
            </a:r>
            <a:r>
              <a:rPr lang="en-US" baseline="30000" dirty="0" smtClean="0"/>
              <a:t>]</a:t>
            </a:r>
            <a:r>
              <a:rPr lang="en-US" dirty="0" smtClean="0"/>
              <a:t> your paths.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59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191000"/>
            <a:ext cx="5486400" cy="4114800"/>
          </a:xfrm>
        </p:spPr>
        <p:txBody>
          <a:bodyPr/>
          <a:lstStyle/>
          <a:p>
            <a:r>
              <a:rPr lang="en-US" sz="1100" b="1" dirty="0" smtClean="0"/>
              <a:t>Mark 14:6 </a:t>
            </a:r>
            <a:r>
              <a:rPr lang="en-US" sz="1100" dirty="0" smtClean="0"/>
              <a:t>But Jesus said, “Let her alone. Why do you trouble her? She has done a good work for Me.</a:t>
            </a:r>
          </a:p>
          <a:p>
            <a:r>
              <a:rPr lang="en-U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2:18 </a:t>
            </a:r>
            <a:r>
              <a:rPr lang="en-US" sz="1100" dirty="0" smtClean="0"/>
              <a:t>But someone will say, “You have faith, and I have works.” Show me your faith without your</a:t>
            </a:r>
            <a:r>
              <a:rPr lang="en-US" sz="1100" baseline="30000" dirty="0" smtClean="0"/>
              <a:t>[</a:t>
            </a:r>
            <a:r>
              <a:rPr lang="en-US" sz="1100" baseline="30000" dirty="0" smtClean="0">
                <a:hlinkClick r:id="rId3" tooltip="See footnote d"/>
              </a:rPr>
              <a:t>d</a:t>
            </a:r>
            <a:r>
              <a:rPr lang="en-US" sz="1100" baseline="30000" dirty="0" smtClean="0"/>
              <a:t>]</a:t>
            </a:r>
            <a:r>
              <a:rPr lang="en-US" sz="1100" dirty="0" smtClean="0"/>
              <a:t> works, and I will show you my faith by my</a:t>
            </a:r>
            <a:r>
              <a:rPr lang="en-US" sz="1100" baseline="30000" dirty="0" smtClean="0"/>
              <a:t>[</a:t>
            </a:r>
            <a:r>
              <a:rPr lang="en-US" sz="1100" baseline="30000" dirty="0" smtClean="0">
                <a:hlinkClick r:id="rId4" tooltip="See footnote e"/>
              </a:rPr>
              <a:t>e</a:t>
            </a:r>
            <a:r>
              <a:rPr lang="en-US" sz="1100" baseline="30000" dirty="0" smtClean="0"/>
              <a:t>]</a:t>
            </a:r>
            <a:r>
              <a:rPr lang="en-US" sz="1100" dirty="0" smtClean="0"/>
              <a:t> works</a:t>
            </a:r>
          </a:p>
          <a:p>
            <a:r>
              <a:rPr lang="en-US" sz="1100" dirty="0" smtClean="0">
                <a:hlinkClick r:id="rId5"/>
              </a:rPr>
              <a:t>James 4:17</a:t>
            </a:r>
            <a:r>
              <a:rPr lang="en-US" sz="1100" dirty="0" smtClean="0"/>
              <a:t> Therefore, </a:t>
            </a:r>
            <a:r>
              <a:rPr lang="en-US" sz="1100" b="1" dirty="0" smtClean="0"/>
              <a:t>to</a:t>
            </a:r>
            <a:r>
              <a:rPr lang="en-US" sz="1100" dirty="0" smtClean="0"/>
              <a:t> him </a:t>
            </a:r>
            <a:r>
              <a:rPr lang="en-US" sz="1100" b="1" dirty="0" smtClean="0"/>
              <a:t>who</a:t>
            </a:r>
            <a:r>
              <a:rPr lang="en-US" sz="1100" dirty="0" smtClean="0"/>
              <a:t> </a:t>
            </a:r>
            <a:r>
              <a:rPr lang="en-US" sz="1100" b="1" dirty="0" smtClean="0"/>
              <a:t>knows</a:t>
            </a:r>
            <a:r>
              <a:rPr lang="en-US" sz="1100" dirty="0" smtClean="0"/>
              <a:t> </a:t>
            </a:r>
            <a:r>
              <a:rPr lang="en-US" sz="1100" b="1" dirty="0" smtClean="0"/>
              <a:t>to</a:t>
            </a:r>
            <a:r>
              <a:rPr lang="en-US" sz="1100" dirty="0" smtClean="0"/>
              <a:t> </a:t>
            </a:r>
            <a:r>
              <a:rPr lang="en-US" sz="1100" b="1" dirty="0" smtClean="0"/>
              <a:t>do</a:t>
            </a:r>
            <a:r>
              <a:rPr lang="en-US" sz="1100" dirty="0" smtClean="0"/>
              <a:t> </a:t>
            </a:r>
            <a:r>
              <a:rPr lang="en-US" sz="1100" b="1" dirty="0" smtClean="0"/>
              <a:t>good</a:t>
            </a:r>
            <a:r>
              <a:rPr lang="en-US" sz="1100" dirty="0" smtClean="0"/>
              <a:t> and </a:t>
            </a:r>
            <a:r>
              <a:rPr lang="en-US" sz="1100" b="1" dirty="0" smtClean="0"/>
              <a:t>do</a:t>
            </a:r>
            <a:r>
              <a:rPr lang="en-US" sz="1100" dirty="0" smtClean="0"/>
              <a:t>es not </a:t>
            </a:r>
            <a:r>
              <a:rPr lang="en-US" sz="1100" b="1" dirty="0" smtClean="0"/>
              <a:t>do</a:t>
            </a:r>
            <a:r>
              <a:rPr lang="en-US" sz="1100" dirty="0" smtClean="0"/>
              <a:t> </a:t>
            </a:r>
            <a:r>
              <a:rPr lang="en-US" sz="1100" i="1" dirty="0" smtClean="0"/>
              <a:t>it,</a:t>
            </a:r>
            <a:r>
              <a:rPr lang="en-US" sz="1100" dirty="0" smtClean="0"/>
              <a:t> </a:t>
            </a:r>
            <a:r>
              <a:rPr lang="en-US" sz="1100" b="1" dirty="0" smtClean="0"/>
              <a:t>to</a:t>
            </a:r>
            <a:r>
              <a:rPr lang="en-US" sz="1100" dirty="0" smtClean="0"/>
              <a:t> him it is sin.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 smtClean="0"/>
              <a:t>Mark 14:8</a:t>
            </a:r>
            <a:r>
              <a:rPr lang="en-US" sz="1100" baseline="30000" dirty="0" smtClean="0"/>
              <a:t> </a:t>
            </a:r>
            <a:r>
              <a:rPr lang="en-US" sz="1100" dirty="0" smtClean="0"/>
              <a:t>She has done what she could. She has come beforehand to anoint My body for burial. </a:t>
            </a:r>
          </a:p>
          <a:p>
            <a:endParaRPr lang="en-US" sz="1100" dirty="0" smtClean="0">
              <a:hlinkClick r:id="rId6"/>
            </a:endParaRPr>
          </a:p>
          <a:p>
            <a:endParaRPr lang="en-US" sz="1100" dirty="0" smtClean="0">
              <a:hlinkClick r:id="rId6"/>
            </a:endParaRPr>
          </a:p>
          <a:p>
            <a:r>
              <a:rPr lang="en-US" sz="1100" dirty="0" smtClean="0">
                <a:hlinkClick r:id="rId6"/>
              </a:rPr>
              <a:t>Romans 12:18</a:t>
            </a:r>
            <a:r>
              <a:rPr lang="en-US" sz="1100" dirty="0" smtClean="0"/>
              <a:t> If it is possible, as much as depends on you, </a:t>
            </a:r>
            <a:r>
              <a:rPr lang="en-US" sz="1100" b="1" dirty="0" smtClean="0"/>
              <a:t>live</a:t>
            </a:r>
            <a:r>
              <a:rPr lang="en-US" sz="1100" dirty="0" smtClean="0"/>
              <a:t> </a:t>
            </a:r>
            <a:r>
              <a:rPr lang="en-US" sz="1100" b="1" dirty="0" smtClean="0"/>
              <a:t>peaceably</a:t>
            </a:r>
            <a:r>
              <a:rPr lang="en-US" sz="1100" dirty="0" smtClean="0"/>
              <a:t> with all men.</a:t>
            </a:r>
          </a:p>
          <a:p>
            <a:r>
              <a:rPr lang="en-US" sz="1100" dirty="0" smtClean="0">
                <a:hlinkClick r:id="rId7"/>
              </a:rPr>
              <a:t>Matthew 5:9</a:t>
            </a:r>
            <a:r>
              <a:rPr lang="en-US" sz="1100" dirty="0" smtClean="0"/>
              <a:t> Blessed </a:t>
            </a:r>
            <a:r>
              <a:rPr lang="en-US" sz="1100" i="1" dirty="0" smtClean="0"/>
              <a:t>are</a:t>
            </a:r>
            <a:r>
              <a:rPr lang="en-US" sz="1100" dirty="0" smtClean="0"/>
              <a:t> the </a:t>
            </a:r>
            <a:r>
              <a:rPr lang="en-US" sz="1100" b="1" dirty="0" smtClean="0"/>
              <a:t>peacemakers</a:t>
            </a:r>
            <a:r>
              <a:rPr lang="en-US" sz="1100" dirty="0" smtClean="0"/>
              <a:t>, For they shall be called sons of God.</a:t>
            </a:r>
          </a:p>
          <a:p>
            <a:r>
              <a:rPr lang="en-US" sz="1100" dirty="0" smtClean="0">
                <a:hlinkClick r:id="rId8"/>
              </a:rPr>
              <a:t>John 13:35</a:t>
            </a:r>
            <a:r>
              <a:rPr lang="en-US" sz="1100" dirty="0" smtClean="0"/>
              <a:t> By this all will know that you are My disciples, if you have </a:t>
            </a:r>
            <a:r>
              <a:rPr lang="en-US" sz="1100" b="1" dirty="0" smtClean="0"/>
              <a:t>love</a:t>
            </a:r>
            <a:r>
              <a:rPr lang="en-US" sz="1100" dirty="0" smtClean="0"/>
              <a:t> for </a:t>
            </a:r>
            <a:r>
              <a:rPr lang="en-US" sz="1100" b="1" dirty="0" smtClean="0"/>
              <a:t>one</a:t>
            </a:r>
            <a:r>
              <a:rPr lang="en-US" sz="1100" dirty="0" smtClean="0"/>
              <a:t> </a:t>
            </a:r>
            <a:r>
              <a:rPr lang="en-US" sz="1100" b="1" dirty="0" smtClean="0"/>
              <a:t>another</a:t>
            </a:r>
            <a:r>
              <a:rPr lang="en-US" sz="1100" dirty="0" smtClean="0"/>
              <a:t>.”</a:t>
            </a:r>
          </a:p>
          <a:p>
            <a:pPr marL="228600" indent="-228600">
              <a:buAutoNum type="arabicPeriod"/>
            </a:pP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59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191000"/>
            <a:ext cx="5486400" cy="4114800"/>
          </a:xfrm>
        </p:spPr>
        <p:txBody>
          <a:bodyPr/>
          <a:lstStyle/>
          <a:p>
            <a:pPr marL="228600" indent="-228600">
              <a:buAutoNum type="arabicPeriod"/>
            </a:pP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15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3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72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7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7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1E7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7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9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5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0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2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09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4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74DDD-9795-4C76-A529-ACA89E75D203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5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066800"/>
            <a:ext cx="6400800" cy="19812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Proverbs</a:t>
            </a:r>
            <a:endParaRPr lang="en-US" sz="13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3886200"/>
            <a:ext cx="632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Proverbs: Lesson 2</a:t>
            </a:r>
          </a:p>
          <a:p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Wisdom in Action: What Am I Doing for God?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cs typeface="Adobe Hebrew" pitchFamily="18" charset="-79"/>
            </a:endParaRPr>
          </a:p>
          <a:p>
            <a:r>
              <a:rPr lang="en-US" sz="2400" b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Proverbs </a:t>
            </a:r>
            <a:r>
              <a:rPr lang="en-US" sz="2400" b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2-3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4600" y="914400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tyle Script" panose="030804020302050B0404" pitchFamily="66" charset="0"/>
              </a:rPr>
              <a:t>A Ladies’ Study of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96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latin typeface="Garamond" panose="02020404030301010803" pitchFamily="18" charset="0"/>
                <a:cs typeface="Adobe Hebrew" pitchFamily="18" charset="-79"/>
              </a:rPr>
              <a:t>A Wise Woman Walks</a:t>
            </a:r>
            <a:endParaRPr lang="en-US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3663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walks uprightly (Proverbs 2:7):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wise woman walks in the ways of righteousness (Hosea 14:9)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God is concerned about how she walks, where she goes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walks in light (Proverbs 2:13):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walks where He is (John 8:12, 1 John 1:7)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avoids darkness (John 12:35)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walks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goodness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(Proverbs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2:20):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strives to be worthy, doing good (Colossians 1:10)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understands her purpose (Ephesians 2:10)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walks in safety (Proverbs 3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:23)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is careful, focused on her destination (Colossians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1:10)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keeps watch, and prays (Ephesians 6:18)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guards her heart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(Philippians 4:6-8)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071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latin typeface="Garamond" panose="02020404030301010803" pitchFamily="18" charset="0"/>
                <a:cs typeface="Adobe Hebrew" pitchFamily="18" charset="-79"/>
              </a:rPr>
              <a:t>A Wise </a:t>
            </a:r>
            <a:r>
              <a:rPr lang="en-US" dirty="0" smtClean="0">
                <a:latin typeface="Garamond" panose="02020404030301010803" pitchFamily="18" charset="0"/>
                <a:cs typeface="Adobe Hebrew" pitchFamily="18" charset="-79"/>
              </a:rPr>
              <a:t>Woman Applies </a:t>
            </a:r>
            <a:r>
              <a:rPr lang="en-US" dirty="0" smtClean="0">
                <a:latin typeface="Garamond" panose="02020404030301010803" pitchFamily="18" charset="0"/>
                <a:cs typeface="Adobe Hebrew" pitchFamily="18" charset="-79"/>
              </a:rPr>
              <a:t>Herself</a:t>
            </a:r>
            <a:endParaRPr lang="en-US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297363"/>
          </a:xfrm>
        </p:spPr>
        <p:txBody>
          <a:bodyPr>
            <a:no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applies her heart to understanding (Proverbs 2:2)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treasures His commands (2:1)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inclines her ear to wisdom (2:2)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lifts up her voice for understanding (2:3)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searches for wisdom (2:4-5)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trusts in the Lord with all her heart (Proverbs 3:5)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keeps His commands (3:1)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writes mercy and truth on her heart (3:3)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doesn’t trust in her own understanding (3:5)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740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60438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Garamond" panose="02020404030301010803" pitchFamily="18" charset="0"/>
                <a:cs typeface="Adobe Hebrew" pitchFamily="18" charset="-79"/>
              </a:rPr>
              <a:t>A Wise </a:t>
            </a:r>
            <a:r>
              <a:rPr lang="en-US" dirty="0" smtClean="0">
                <a:latin typeface="Garamond" panose="02020404030301010803" pitchFamily="18" charset="0"/>
                <a:cs typeface="Adobe Hebrew" pitchFamily="18" charset="-79"/>
              </a:rPr>
              <a:t>Woman DOES</a:t>
            </a:r>
            <a:endParaRPr lang="en-US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5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does good (Proverbs 3:27)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does good works (Mark 14:6)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 faith is evident through her works (James 2:14-26)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what’s in her power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do (Proverbs 3:27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does whatever she can (Mark 14:8)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to do good, and does it! (James 4:17)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</a:t>
            </a:r>
            <a:r>
              <a:rPr lang="en-US" sz="24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 trouble (Proverbs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3:29-30)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lives in peace, as much as it depends on her (Romans 12:18)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creates an environment of peace (Romans 12:2)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shows love, and therefore shows Christ (John 13:35)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733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60438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Garamond" panose="02020404030301010803" pitchFamily="18" charset="0"/>
                <a:cs typeface="Adobe Hebrew" pitchFamily="18" charset="-79"/>
              </a:rPr>
              <a:t>A Wise </a:t>
            </a:r>
            <a:r>
              <a:rPr lang="en-US" dirty="0" smtClean="0">
                <a:latin typeface="Garamond" panose="02020404030301010803" pitchFamily="18" charset="0"/>
                <a:cs typeface="Adobe Hebrew" pitchFamily="18" charset="-79"/>
              </a:rPr>
              <a:t>Woman Receives</a:t>
            </a:r>
            <a:endParaRPr lang="en-US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5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receives the protection of God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preserve with discretion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(2:11)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keep with understanding (2:11)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deliver her from the way of evil (2:12)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be her confidence, removing fear (3:24-26)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receives the providence of God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gives wisdom (2:6)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gives abundant life and peace (3:2)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gives health and strength (3:8)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gives material blessings (3:10, 16)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gives joy and grace (3:18, 22, 34)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287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1567</TotalTime>
  <Words>826</Words>
  <Application>Microsoft Office PowerPoint</Application>
  <PresentationFormat>On-screen Show (4:3)</PresentationFormat>
  <Paragraphs>94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Adobe Hebrew</vt:lpstr>
      <vt:lpstr>Arial</vt:lpstr>
      <vt:lpstr>Calibri</vt:lpstr>
      <vt:lpstr>Freestyle Script</vt:lpstr>
      <vt:lpstr>Garamond</vt:lpstr>
      <vt:lpstr>Office Theme</vt:lpstr>
      <vt:lpstr>PowerPoint Presentation</vt:lpstr>
      <vt:lpstr>A Wise Woman Walks</vt:lpstr>
      <vt:lpstr>A Wise Woman Applies Herself</vt:lpstr>
      <vt:lpstr>A Wise Woman DOES</vt:lpstr>
      <vt:lpstr>A Wise Woman Receives</vt:lpstr>
    </vt:vector>
  </TitlesOfParts>
  <Company>Lockheed Martin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Sproule, Traci R</dc:creator>
  <cp:lastModifiedBy>Traci</cp:lastModifiedBy>
  <cp:revision>54</cp:revision>
  <cp:lastPrinted>2015-12-01T20:31:39Z</cp:lastPrinted>
  <dcterms:created xsi:type="dcterms:W3CDTF">2015-01-19T16:33:37Z</dcterms:created>
  <dcterms:modified xsi:type="dcterms:W3CDTF">2015-12-09T14:30:35Z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Author">
    <vt:lpwstr>ACCT03\tsproule</vt:lpwstr>
  </property>
  <property fmtid="{D5CDD505-2E9C-101B-9397-08002B2CF9AE}" pid="3" name="Document Sensitivity">
    <vt:lpwstr>1</vt:lpwstr>
  </property>
  <property fmtid="{D5CDD505-2E9C-101B-9397-08002B2CF9AE}" pid="4" name="ThirdParty">
    <vt:lpwstr/>
  </property>
  <property fmtid="{D5CDD505-2E9C-101B-9397-08002B2CF9AE}" pid="5" name="OCI Restriction">
    <vt:bool>false</vt:bool>
  </property>
  <property fmtid="{D5CDD505-2E9C-101B-9397-08002B2CF9AE}" pid="6" name="OCI Additional Info">
    <vt:lpwstr/>
  </property>
  <property fmtid="{D5CDD505-2E9C-101B-9397-08002B2CF9AE}" pid="7" name="Allow Header Overwrite">
    <vt:bool>false</vt:bool>
  </property>
  <property fmtid="{D5CDD505-2E9C-101B-9397-08002B2CF9AE}" pid="8" name="Allow Footer Overwrite">
    <vt:bool>false</vt:bool>
  </property>
  <property fmtid="{D5CDD505-2E9C-101B-9397-08002B2CF9AE}" pid="9" name="Multiple Selected">
    <vt:lpwstr>-1</vt:lpwstr>
  </property>
  <property fmtid="{D5CDD505-2E9C-101B-9397-08002B2CF9AE}" pid="10" name="SIPLongWording">
    <vt:lpwstr/>
  </property>
  <property fmtid="{D5CDD505-2E9C-101B-9397-08002B2CF9AE}" pid="11" name="checkedProgramsCount">
    <vt:i4>0</vt:i4>
  </property>
  <property fmtid="{D5CDD505-2E9C-101B-9397-08002B2CF9AE}" pid="12" name="ExpCountry">
    <vt:lpwstr/>
  </property>
</Properties>
</file>