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2" r:id="rId14"/>
    <p:sldId id="283" r:id="rId15"/>
    <p:sldId id="27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818D63-5961-4B72-A18F-99097377B167}" type="datetimeFigureOut">
              <a:rPr lang="en-US" smtClean="0"/>
              <a:pPr/>
              <a:t>7/22/2015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A3E4838-03A6-4479-9DEC-B91DAC4E9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Palm Beach Lakes church of Christ</a:t>
            </a:r>
          </a:p>
          <a:p>
            <a:r>
              <a:rPr lang="en-US" b="1" dirty="0" smtClean="0"/>
              <a:t>Sunday morning Bible class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smtClean="0"/>
              <a:t>Exodus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4. Pillar of cloud by day and pillar of fire by night 13:21</a:t>
            </a:r>
          </a:p>
          <a:p>
            <a:pPr>
              <a:buNone/>
            </a:pPr>
            <a:r>
              <a:rPr lang="en-US" dirty="0" smtClean="0"/>
              <a:t>                                      Chapter 14</a:t>
            </a:r>
          </a:p>
          <a:p>
            <a:pPr>
              <a:buNone/>
            </a:pPr>
            <a:r>
              <a:rPr lang="en-US" dirty="0" smtClean="0"/>
              <a:t>5. Pharaoh chases the Israelites.</a:t>
            </a:r>
          </a:p>
          <a:p>
            <a:pPr>
              <a:buNone/>
            </a:pPr>
            <a:r>
              <a:rPr lang="en-US" dirty="0" smtClean="0"/>
              <a:t>    600 choice chariots</a:t>
            </a:r>
          </a:p>
          <a:p>
            <a:pPr>
              <a:buNone/>
            </a:pPr>
            <a:r>
              <a:rPr lang="en-US" dirty="0" smtClean="0"/>
              <a:t>    All the chariots of Egypt</a:t>
            </a:r>
          </a:p>
          <a:p>
            <a:pPr>
              <a:buNone/>
            </a:pPr>
            <a:r>
              <a:rPr lang="en-US" dirty="0" smtClean="0"/>
              <a:t>    Horsemen and the army</a:t>
            </a:r>
          </a:p>
          <a:p>
            <a:pPr>
              <a:buNone/>
            </a:pPr>
            <a:r>
              <a:rPr lang="en-US" dirty="0" smtClean="0"/>
              <a:t>6. They grew afraid and doubted Moses.     14: 12</a:t>
            </a:r>
          </a:p>
          <a:p>
            <a:pPr>
              <a:buNone/>
            </a:pPr>
            <a:r>
              <a:rPr lang="en-US" dirty="0" smtClean="0"/>
              <a:t>7. Moses said, “the Lord will fight for you”.  14:14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</a:t>
            </a:r>
            <a:r>
              <a:rPr b="1" smtClean="0"/>
              <a:t>Todays' lesson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8. Moses stretched out his staff and the waters</a:t>
            </a:r>
          </a:p>
          <a:p>
            <a:pPr>
              <a:buNone/>
            </a:pPr>
            <a:r>
              <a:rPr lang="en-US" dirty="0" smtClean="0"/>
              <a:t>     parted. The Israel walked on dry land.</a:t>
            </a:r>
          </a:p>
          <a:p>
            <a:pPr>
              <a:buNone/>
            </a:pPr>
            <a:r>
              <a:rPr lang="en-US" dirty="0" smtClean="0"/>
              <a:t> 9. The sea closed and destroyed the Egyptian army.</a:t>
            </a:r>
          </a:p>
          <a:p>
            <a:pPr>
              <a:buNone/>
            </a:pPr>
            <a:r>
              <a:rPr lang="en-US" dirty="0" smtClean="0"/>
              <a:t> 10. The people saw the works of the Lord and believed</a:t>
            </a:r>
          </a:p>
          <a:p>
            <a:pPr>
              <a:buNone/>
            </a:pPr>
            <a:r>
              <a:rPr lang="en-US" dirty="0" smtClean="0"/>
              <a:t>     in the Lord and Moses.    14:31</a:t>
            </a:r>
          </a:p>
          <a:p>
            <a:pPr>
              <a:buNone/>
            </a:pPr>
            <a:r>
              <a:rPr lang="en-US" dirty="0" smtClean="0"/>
              <a:t>               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</a:t>
            </a:r>
            <a:r>
              <a:rPr b="1" smtClean="0"/>
              <a:t>Todays' lesson</a:t>
            </a:r>
            <a:endParaRPr lang="en-US" b="1" dirty="0"/>
          </a:p>
        </p:txBody>
      </p:sp>
      <p:pic>
        <p:nvPicPr>
          <p:cNvPr id="4" name="Picture 3" descr="redsea cross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4114800"/>
            <a:ext cx="4267200" cy="24780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                      </a:t>
            </a:r>
            <a:r>
              <a:rPr lang="en-US" sz="3900" dirty="0" smtClean="0"/>
              <a:t>The skeptics weigh in.</a:t>
            </a:r>
          </a:p>
          <a:p>
            <a:pPr>
              <a:buNone/>
            </a:pPr>
            <a:r>
              <a:rPr lang="en-US" sz="3900" dirty="0" smtClean="0"/>
              <a:t>Accepting the biblical account as a "possible 'qualitative' description of an event," Florida State oceanographer </a:t>
            </a:r>
            <a:r>
              <a:rPr lang="en-US" sz="3900" dirty="0" err="1" smtClean="0"/>
              <a:t>Doron</a:t>
            </a:r>
            <a:r>
              <a:rPr lang="en-US" sz="3900" dirty="0" smtClean="0"/>
              <a:t> </a:t>
            </a:r>
            <a:r>
              <a:rPr lang="en-US" sz="3900" dirty="0" err="1" smtClean="0"/>
              <a:t>Nof</a:t>
            </a:r>
            <a:r>
              <a:rPr lang="en-US" sz="3900" dirty="0" smtClean="0"/>
              <a:t> set out to investigate whether the parting of the Red Sea is "plausible from a physical point of view." Using a common phenomenon called </a:t>
            </a:r>
            <a:r>
              <a:rPr lang="en-US" sz="3900" u="sng" dirty="0" smtClean="0"/>
              <a:t>wind set-down effect</a:t>
            </a:r>
            <a:r>
              <a:rPr lang="en-US" sz="3900" dirty="0" smtClean="0"/>
              <a:t>.</a:t>
            </a:r>
          </a:p>
          <a:p>
            <a:pPr>
              <a:buNone/>
            </a:pPr>
            <a:r>
              <a:rPr lang="en-US" sz="3200" dirty="0" smtClean="0"/>
              <a:t>                             www.slate.com</a:t>
            </a:r>
          </a:p>
          <a:p>
            <a:pPr>
              <a:buNone/>
            </a:pPr>
            <a:r>
              <a:rPr lang="en-US" sz="3200" dirty="0" smtClean="0"/>
              <a:t>                         </a:t>
            </a: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</a:t>
            </a:r>
            <a:r>
              <a:rPr b="1" smtClean="0"/>
              <a:t>Todays' lesson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                  Doubt in God’s word comes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                      from Post- Modernism.</a:t>
            </a:r>
          </a:p>
          <a:p>
            <a:r>
              <a:rPr lang="en-US" dirty="0" smtClean="0"/>
              <a:t>Postmodernist preach the gospel of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“tolerance”. </a:t>
            </a:r>
          </a:p>
          <a:p>
            <a:r>
              <a:rPr lang="en-US" dirty="0" smtClean="0"/>
              <a:t>However, Postmodernist are very </a:t>
            </a:r>
            <a:r>
              <a:rPr lang="en-US" b="1" dirty="0" smtClean="0"/>
              <a:t>“intolerant”</a:t>
            </a:r>
            <a:r>
              <a:rPr lang="en-US" dirty="0" smtClean="0"/>
              <a:t> of</a:t>
            </a:r>
          </a:p>
          <a:p>
            <a:pPr>
              <a:buNone/>
            </a:pPr>
            <a:r>
              <a:rPr lang="en-US" dirty="0" smtClean="0"/>
              <a:t>    those that believe in </a:t>
            </a:r>
            <a:r>
              <a:rPr lang="en-US" b="1" dirty="0" smtClean="0"/>
              <a:t>“absolute truth”. </a:t>
            </a:r>
          </a:p>
          <a:p>
            <a:r>
              <a:rPr lang="en-US" dirty="0" smtClean="0"/>
              <a:t>Jesus believed and taught </a:t>
            </a:r>
            <a:r>
              <a:rPr lang="en-US" b="1" dirty="0" smtClean="0"/>
              <a:t>“absolute truth”.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                  Doubt in God’s word comes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                      from Post- Modernism.</a:t>
            </a:r>
          </a:p>
          <a:p>
            <a:pPr>
              <a:buNone/>
            </a:pPr>
            <a:r>
              <a:rPr lang="en-US" b="1" dirty="0" smtClean="0"/>
              <a:t>“</a:t>
            </a:r>
            <a:r>
              <a:rPr lang="en-US" dirty="0" smtClean="0"/>
              <a:t>Postmodern thinkers argue that one’s socio-economic, ethnic, gender, and educational statuses exert such a dominating influence on his or her interpretation of the world that there can be no abstract, universal statement of truth that applies in every circumstance, or to everyone”.</a:t>
            </a:r>
          </a:p>
          <a:p>
            <a:pPr>
              <a:buNone/>
            </a:pPr>
            <a:r>
              <a:rPr lang="en-US" dirty="0" smtClean="0"/>
              <a:t>         (Garry K. Brantley, Apologetics Press article)</a:t>
            </a:r>
          </a:p>
          <a:p>
            <a:pPr>
              <a:buNone/>
            </a:pPr>
            <a:r>
              <a:rPr lang="en-US" b="1" dirty="0" smtClean="0"/>
              <a:t>                    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</a:t>
            </a:r>
            <a:r>
              <a:rPr lang="en-US" sz="3200" b="1" dirty="0" smtClean="0"/>
              <a:t>Picture of a chariot wheel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sz="3200" b="1" dirty="0" smtClean="0"/>
              <a:t>  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Today's lesson</a:t>
            </a:r>
            <a:endParaRPr lang="en-US" b="1" dirty="0"/>
          </a:p>
        </p:txBody>
      </p:sp>
      <p:pic>
        <p:nvPicPr>
          <p:cNvPr id="4" name="Picture 3" descr="chariotwheel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514600"/>
            <a:ext cx="35814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</a:t>
            </a:r>
            <a:r>
              <a:rPr lang="en-US" sz="3600" b="1" dirty="0" smtClean="0"/>
              <a:t>The song of Moses &amp; Miriam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Looking at two verses.  Ex.14:13 , Psalm 78: 12-14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The songs are about the Lord, and how He </a:t>
            </a:r>
          </a:p>
          <a:p>
            <a:pPr marL="514350" indent="-514350">
              <a:buNone/>
            </a:pPr>
            <a:r>
              <a:rPr lang="en-US" sz="2800" dirty="0" smtClean="0"/>
              <a:t>      took care of Israel and His mighty works.</a:t>
            </a:r>
          </a:p>
          <a:p>
            <a:pPr marL="514350" indent="-514350">
              <a:buAutoNum type="arabicPeriod" startAt="3"/>
            </a:pPr>
            <a:r>
              <a:rPr lang="en-US" sz="2800" dirty="0" smtClean="0"/>
              <a:t>Moses writes two other songs:</a:t>
            </a:r>
          </a:p>
          <a:p>
            <a:pPr marL="514350" indent="-514350">
              <a:buNone/>
            </a:pPr>
            <a:r>
              <a:rPr lang="en-US" sz="2800" dirty="0" smtClean="0"/>
              <a:t>       Deuteronomy   32:1 -43</a:t>
            </a:r>
          </a:p>
          <a:p>
            <a:pPr marL="514350" indent="-514350">
              <a:buNone/>
            </a:pPr>
            <a:r>
              <a:rPr lang="en-US" sz="2800" dirty="0" smtClean="0"/>
              <a:t>       Psalm 90</a:t>
            </a:r>
            <a:endParaRPr lang="en-US" sz="4000" dirty="0" smtClean="0"/>
          </a:p>
          <a:p>
            <a:pPr>
              <a:buNone/>
            </a:pPr>
            <a:r>
              <a:rPr lang="en-US" sz="3600" dirty="0" smtClean="0"/>
              <a:t>                         </a:t>
            </a: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</a:t>
            </a:r>
            <a:r>
              <a:rPr b="1" smtClean="0"/>
              <a:t>Todays' lesson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smtClean="0"/>
              <a:t>1</a:t>
            </a:r>
            <a:r>
              <a:rPr lang="en-US" sz="3500" dirty="0" smtClean="0"/>
              <a:t>.  vs. 22-27 </a:t>
            </a:r>
          </a:p>
          <a:p>
            <a:pPr>
              <a:buNone/>
            </a:pPr>
            <a:r>
              <a:rPr lang="en-US" sz="3500" dirty="0" smtClean="0"/>
              <a:t> a. The people complained. God fulfilled their need</a:t>
            </a:r>
          </a:p>
          <a:p>
            <a:pPr>
              <a:buNone/>
            </a:pPr>
            <a:r>
              <a:rPr lang="en-US" sz="3500" dirty="0" smtClean="0"/>
              <a:t> b. God made a statute.</a:t>
            </a:r>
          </a:p>
          <a:p>
            <a:pPr>
              <a:buNone/>
            </a:pPr>
            <a:r>
              <a:rPr lang="en-US" sz="3500" dirty="0" smtClean="0"/>
              <a:t>     * Heed the voice of the Lord</a:t>
            </a:r>
          </a:p>
          <a:p>
            <a:pPr>
              <a:buNone/>
            </a:pPr>
            <a:r>
              <a:rPr lang="en-US" sz="3500" dirty="0" smtClean="0"/>
              <a:t>     * Do what is right</a:t>
            </a:r>
          </a:p>
          <a:p>
            <a:pPr>
              <a:buNone/>
            </a:pPr>
            <a:r>
              <a:rPr lang="en-US" sz="3500" dirty="0" smtClean="0"/>
              <a:t>     * Give ear to His commandments</a:t>
            </a:r>
          </a:p>
          <a:p>
            <a:pPr>
              <a:buNone/>
            </a:pPr>
            <a:r>
              <a:rPr lang="en-US" sz="3500" dirty="0" smtClean="0"/>
              <a:t>     * Keep all His statutes</a:t>
            </a:r>
          </a:p>
          <a:p>
            <a:pPr>
              <a:buNone/>
            </a:pPr>
            <a:r>
              <a:rPr lang="en-US" sz="3500" dirty="0" smtClean="0"/>
              <a:t>c. The Israelites will not be afflicted with the</a:t>
            </a:r>
          </a:p>
          <a:p>
            <a:pPr>
              <a:buNone/>
            </a:pPr>
            <a:r>
              <a:rPr lang="en-US" sz="3500" dirty="0" smtClean="0"/>
              <a:t>    diseases that the Egyptians had.</a:t>
            </a:r>
          </a:p>
          <a:p>
            <a:pPr>
              <a:buNone/>
            </a:pPr>
            <a:r>
              <a:rPr lang="en-US" sz="3200" dirty="0" smtClean="0"/>
              <a:t>                    </a:t>
            </a: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</a:t>
            </a:r>
            <a:r>
              <a:rPr b="1" smtClean="0"/>
              <a:t>Todays' lesson</a:t>
            </a:r>
            <a:endParaRPr 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</a:t>
            </a:r>
            <a:r>
              <a:rPr lang="en-US" sz="3200" b="1" dirty="0" smtClean="0"/>
              <a:t>Chapter 16 </a:t>
            </a:r>
          </a:p>
          <a:p>
            <a:pPr>
              <a:buNone/>
            </a:pPr>
            <a:r>
              <a:rPr lang="en-US" sz="2800" b="1" dirty="0" smtClean="0"/>
              <a:t>1.The people complain against Moses &amp; Aaron</a:t>
            </a:r>
          </a:p>
          <a:p>
            <a:pPr>
              <a:buNone/>
            </a:pPr>
            <a:r>
              <a:rPr lang="en-US" sz="2800" b="1" dirty="0" smtClean="0"/>
              <a:t>2.God said He will rain bread from heaven.</a:t>
            </a:r>
          </a:p>
          <a:p>
            <a:pPr>
              <a:buNone/>
            </a:pPr>
            <a:r>
              <a:rPr lang="en-US" sz="2800" b="1" dirty="0" smtClean="0"/>
              <a:t>   and quail by night.</a:t>
            </a:r>
          </a:p>
          <a:p>
            <a:pPr>
              <a:buNone/>
            </a:pPr>
            <a:r>
              <a:rPr lang="en-US" sz="2800" b="1" dirty="0" smtClean="0"/>
              <a:t>3. What is Manna?</a:t>
            </a:r>
          </a:p>
          <a:p>
            <a:pPr>
              <a:buNone/>
            </a:pPr>
            <a:r>
              <a:rPr lang="en-US" sz="2400" b="1" dirty="0" smtClean="0"/>
              <a:t>    * Comes  from the Hebrew word Mon.</a:t>
            </a:r>
          </a:p>
          <a:p>
            <a:pPr>
              <a:buNone/>
            </a:pPr>
            <a:r>
              <a:rPr lang="en-US" sz="2400" b="1" dirty="0" smtClean="0"/>
              <a:t>    * Means   “what is it?”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sz="3200" dirty="0" smtClean="0"/>
              <a:t>The Israelites were to keep the Sabbath day.</a:t>
            </a:r>
          </a:p>
          <a:p>
            <a:pPr>
              <a:buNone/>
            </a:pPr>
            <a:r>
              <a:rPr lang="en-US" sz="3200" dirty="0" smtClean="0"/>
              <a:t>     They were to pick up manna for 6 days and</a:t>
            </a:r>
          </a:p>
          <a:p>
            <a:pPr>
              <a:buNone/>
            </a:pPr>
            <a:r>
              <a:rPr lang="en-US" sz="3200" dirty="0" smtClean="0"/>
              <a:t>     not pick it on the seventh. 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               They ate manna for 40 years. 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 smtClean="0"/>
              <a:t>a.Moses</a:t>
            </a:r>
            <a:r>
              <a:rPr lang="en-US" sz="2800" dirty="0" smtClean="0"/>
              <a:t> probably felt he was not a Hebrew or</a:t>
            </a:r>
          </a:p>
          <a:p>
            <a:pPr>
              <a:buNone/>
            </a:pPr>
            <a:r>
              <a:rPr lang="en-US" sz="2800" dirty="0" smtClean="0"/>
              <a:t>   a Jew.</a:t>
            </a:r>
          </a:p>
          <a:p>
            <a:pPr>
              <a:buNone/>
            </a:pPr>
            <a:r>
              <a:rPr lang="en-US" sz="2800" dirty="0" err="1" smtClean="0"/>
              <a:t>b.We</a:t>
            </a:r>
            <a:r>
              <a:rPr lang="en-US" sz="2800" dirty="0" smtClean="0"/>
              <a:t> find these Biblical characters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Jethro</a:t>
            </a:r>
            <a:r>
              <a:rPr lang="en-US" sz="2800" dirty="0" smtClean="0"/>
              <a:t> – Moses' father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Jochebed</a:t>
            </a:r>
            <a:r>
              <a:rPr lang="en-US" sz="2800" dirty="0" smtClean="0"/>
              <a:t> – Moses' mother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Miriam-  Moses’ sister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Aaron- Moses’ brother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A little review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                                  </a:t>
            </a:r>
            <a:r>
              <a:rPr lang="en-US" sz="3200" b="1" dirty="0" smtClean="0"/>
              <a:t>Chapter  17</a:t>
            </a:r>
          </a:p>
          <a:p>
            <a:pPr marL="514350" indent="-514350">
              <a:buAutoNum type="arabicPeriod"/>
            </a:pPr>
            <a:r>
              <a:rPr lang="en-US" sz="2400" b="1" dirty="0" smtClean="0"/>
              <a:t>The Israelites journeyed in the wilderness.</a:t>
            </a:r>
          </a:p>
          <a:p>
            <a:pPr marL="514350" indent="-514350">
              <a:buAutoNum type="arabicPeriod"/>
            </a:pPr>
            <a:r>
              <a:rPr lang="en-US" sz="2400" b="1" dirty="0" smtClean="0"/>
              <a:t>They said there was no water.</a:t>
            </a:r>
          </a:p>
          <a:p>
            <a:pPr marL="514350" indent="-514350">
              <a:buAutoNum type="arabicPeriod"/>
            </a:pPr>
            <a:r>
              <a:rPr lang="en-US" sz="2400" b="1" dirty="0" smtClean="0"/>
              <a:t>Moses struck  the rock as commanded.</a:t>
            </a:r>
          </a:p>
          <a:p>
            <a:pPr marL="514350" indent="-514350">
              <a:buAutoNum type="arabicPeriod"/>
            </a:pPr>
            <a:r>
              <a:rPr lang="en-US" sz="2400" b="1" dirty="0" smtClean="0"/>
              <a:t>Once again the Lord fulfilled their need.</a:t>
            </a:r>
          </a:p>
          <a:p>
            <a:pPr marL="514350" indent="-514350">
              <a:buAutoNum type="arabicPeriod"/>
            </a:pPr>
            <a:r>
              <a:rPr lang="en-US" sz="2400" b="1" dirty="0" smtClean="0"/>
              <a:t>The Israelites had to battle the </a:t>
            </a:r>
            <a:r>
              <a:rPr lang="en-US" sz="2400" b="1" dirty="0" err="1" smtClean="0"/>
              <a:t>Amalekites</a:t>
            </a:r>
            <a:r>
              <a:rPr lang="en-US" sz="2400" b="1" dirty="0" smtClean="0"/>
              <a:t>.</a:t>
            </a:r>
            <a:endParaRPr lang="en-US" sz="1800" b="1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                       </a:t>
            </a:r>
            <a:r>
              <a:rPr lang="en-US" sz="2800" b="1" smtClean="0"/>
              <a:t>Who </a:t>
            </a:r>
            <a:r>
              <a:rPr lang="en-US" sz="2800" b="1" dirty="0" smtClean="0"/>
              <a:t>were the </a:t>
            </a:r>
            <a:r>
              <a:rPr lang="en-US" sz="2800" b="1" dirty="0" err="1" smtClean="0"/>
              <a:t>Amalekites</a:t>
            </a:r>
            <a:r>
              <a:rPr lang="en-US" sz="2800" b="1" dirty="0" smtClean="0"/>
              <a:t>?</a:t>
            </a:r>
          </a:p>
          <a:p>
            <a:pPr>
              <a:buNone/>
            </a:pPr>
            <a:r>
              <a:rPr lang="en-US" sz="2400" b="1" dirty="0" smtClean="0"/>
              <a:t>1.The </a:t>
            </a:r>
            <a:r>
              <a:rPr lang="en-US" sz="2400" b="1" dirty="0" err="1" smtClean="0"/>
              <a:t>Amalekites</a:t>
            </a:r>
            <a:r>
              <a:rPr lang="en-US" sz="2400" b="1" dirty="0" smtClean="0"/>
              <a:t> has their origin within the</a:t>
            </a:r>
          </a:p>
          <a:p>
            <a:pPr>
              <a:buNone/>
            </a:pPr>
            <a:r>
              <a:rPr lang="en-US" sz="2400" b="1" dirty="0" smtClean="0"/>
              <a:t>   </a:t>
            </a:r>
            <a:r>
              <a:rPr lang="en-US" sz="2400" b="1" dirty="0" err="1" smtClean="0"/>
              <a:t>Edomites</a:t>
            </a:r>
            <a:r>
              <a:rPr lang="en-US" sz="2400" b="1" dirty="0" smtClean="0"/>
              <a:t>, being descendents of Esau.</a:t>
            </a:r>
          </a:p>
          <a:p>
            <a:pPr>
              <a:buNone/>
            </a:pPr>
            <a:r>
              <a:rPr lang="en-US" sz="2400" b="1" dirty="0" smtClean="0"/>
              <a:t>   They are associated with Edom , living in the </a:t>
            </a:r>
          </a:p>
          <a:p>
            <a:pPr>
              <a:buNone/>
            </a:pPr>
            <a:r>
              <a:rPr lang="en-US" sz="2400" b="1" dirty="0" smtClean="0"/>
              <a:t>   same area as Edom.</a:t>
            </a:r>
          </a:p>
          <a:p>
            <a:pPr>
              <a:buNone/>
            </a:pPr>
            <a:r>
              <a:rPr lang="en-US" sz="2400" b="1" dirty="0" smtClean="0"/>
              <a:t>2.Territiory was between Babylon and the gulf of</a:t>
            </a:r>
          </a:p>
          <a:p>
            <a:pPr>
              <a:buNone/>
            </a:pPr>
            <a:r>
              <a:rPr lang="en-US" sz="2400" b="1" dirty="0" smtClean="0"/>
              <a:t>    </a:t>
            </a:r>
            <a:r>
              <a:rPr lang="en-US" sz="2400" b="1" dirty="0" err="1" smtClean="0"/>
              <a:t>Aquaba</a:t>
            </a:r>
            <a:r>
              <a:rPr lang="en-US" sz="2400" b="1" dirty="0" smtClean="0"/>
              <a:t>. </a:t>
            </a:r>
          </a:p>
          <a:p>
            <a:pPr>
              <a:buNone/>
            </a:pPr>
            <a:r>
              <a:rPr lang="en-US" sz="2400" b="1" dirty="0" smtClean="0"/>
              <a:t>3. They are noted as enemies of the Israelites. 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</a:t>
            </a:r>
            <a:r>
              <a:rPr lang="en-US" sz="2800" b="1" dirty="0" smtClean="0"/>
              <a:t>Victory over the </a:t>
            </a:r>
            <a:r>
              <a:rPr lang="en-US" sz="2800" b="1" dirty="0" err="1" smtClean="0"/>
              <a:t>Amalekites</a:t>
            </a:r>
            <a:r>
              <a:rPr lang="en-US" sz="2800" b="1" dirty="0" smtClean="0"/>
              <a:t>  17:12-16</a:t>
            </a:r>
          </a:p>
          <a:p>
            <a:pPr>
              <a:buNone/>
            </a:pPr>
            <a:r>
              <a:rPr lang="en-US" sz="2800" b="1" dirty="0" smtClean="0"/>
              <a:t>1.When Moses held up his hand,</a:t>
            </a:r>
          </a:p>
          <a:p>
            <a:pPr>
              <a:buNone/>
            </a:pPr>
            <a:r>
              <a:rPr lang="en-US" sz="2800" b="1" dirty="0" smtClean="0"/>
              <a:t>   the Israelites prevailed.</a:t>
            </a:r>
          </a:p>
          <a:p>
            <a:pPr>
              <a:buNone/>
            </a:pPr>
            <a:r>
              <a:rPr lang="en-US" sz="2800" b="1" dirty="0" smtClean="0"/>
              <a:t>2.When the hand went down , the </a:t>
            </a:r>
          </a:p>
          <a:p>
            <a:pPr>
              <a:buNone/>
            </a:pPr>
            <a:r>
              <a:rPr lang="en-US" sz="2800" b="1" dirty="0" smtClean="0"/>
              <a:t>    </a:t>
            </a:r>
            <a:r>
              <a:rPr lang="en-US" sz="2800" b="1" dirty="0" err="1" smtClean="0"/>
              <a:t>Amalekites</a:t>
            </a:r>
            <a:r>
              <a:rPr lang="en-US" sz="2800" b="1" dirty="0" smtClean="0"/>
              <a:t> prevailed.</a:t>
            </a:r>
          </a:p>
          <a:p>
            <a:pPr>
              <a:buNone/>
            </a:pPr>
            <a:r>
              <a:rPr lang="en-US" sz="2800" b="1" dirty="0" smtClean="0"/>
              <a:t>3.Aaron and </a:t>
            </a:r>
            <a:r>
              <a:rPr lang="en-US" sz="2800" b="1" dirty="0" err="1" smtClean="0"/>
              <a:t>Hur</a:t>
            </a:r>
            <a:r>
              <a:rPr lang="en-US" sz="2800" b="1" dirty="0" smtClean="0"/>
              <a:t> supported Moses' arms.</a:t>
            </a:r>
          </a:p>
          <a:p>
            <a:pPr>
              <a:buNone/>
            </a:pPr>
            <a:r>
              <a:rPr lang="en-US" sz="2800" b="1" dirty="0" smtClean="0"/>
              <a:t>4. Joseph defeated </a:t>
            </a:r>
            <a:r>
              <a:rPr lang="en-US" sz="2800" b="1" dirty="0" err="1" smtClean="0"/>
              <a:t>Amalek</a:t>
            </a:r>
            <a:r>
              <a:rPr lang="en-US" sz="2800" b="1" dirty="0" smtClean="0"/>
              <a:t> and his army.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                     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                            </a:t>
            </a:r>
            <a:r>
              <a:rPr lang="en-US" sz="3200" b="1" dirty="0" smtClean="0"/>
              <a:t>Chapter 18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Jethro</a:t>
            </a:r>
            <a:r>
              <a:rPr lang="en-US" sz="2800" dirty="0" smtClean="0"/>
              <a:t> unites Moses with his family.</a:t>
            </a:r>
          </a:p>
          <a:p>
            <a:pPr marL="514350" indent="-514350">
              <a:buAutoNum type="arabicPeriod"/>
            </a:pPr>
            <a:r>
              <a:rPr lang="en-US" sz="2800" dirty="0" err="1" smtClean="0"/>
              <a:t>Jethro</a:t>
            </a:r>
            <a:r>
              <a:rPr lang="en-US" sz="2800" dirty="0" smtClean="0"/>
              <a:t> gives Moses advice.</a:t>
            </a:r>
          </a:p>
          <a:p>
            <a:pPr marL="514350" indent="-514350">
              <a:buNone/>
            </a:pPr>
            <a:r>
              <a:rPr lang="en-US" sz="2800" dirty="0" smtClean="0"/>
              <a:t>      *Teach them statues and laws.</a:t>
            </a:r>
          </a:p>
          <a:p>
            <a:pPr marL="514350" indent="-514350">
              <a:buNone/>
            </a:pPr>
            <a:r>
              <a:rPr lang="en-US" sz="2800" dirty="0" smtClean="0"/>
              <a:t>      * Select rulers of thousands</a:t>
            </a:r>
          </a:p>
          <a:p>
            <a:pPr marL="514350" indent="-514350">
              <a:buNone/>
            </a:pPr>
            <a:r>
              <a:rPr lang="en-US" sz="2800" dirty="0" smtClean="0"/>
              <a:t>      * Select rulers of hundreds</a:t>
            </a:r>
          </a:p>
          <a:p>
            <a:pPr marL="514350" indent="-514350">
              <a:buNone/>
            </a:pPr>
            <a:r>
              <a:rPr lang="en-US" sz="2800" dirty="0" smtClean="0"/>
              <a:t>      * Select rulers of fifties</a:t>
            </a:r>
          </a:p>
          <a:p>
            <a:pPr marL="514350" indent="-514350">
              <a:buNone/>
            </a:pPr>
            <a:r>
              <a:rPr lang="en-US" sz="2800" dirty="0" smtClean="0"/>
              <a:t>      * Select rulers of tens</a:t>
            </a:r>
          </a:p>
          <a:p>
            <a:pPr marL="514350" indent="-514350">
              <a:buNone/>
            </a:pPr>
            <a:r>
              <a:rPr lang="en-US" sz="2800" dirty="0" smtClean="0"/>
              <a:t>    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</a:t>
            </a:r>
            <a:r>
              <a:rPr lang="en-US" sz="3200" b="1" dirty="0" smtClean="0"/>
              <a:t>Chapter 19</a:t>
            </a:r>
          </a:p>
          <a:p>
            <a:pPr marL="514350" indent="-514350">
              <a:buNone/>
            </a:pPr>
            <a:r>
              <a:rPr lang="en-US" sz="2800" dirty="0" smtClean="0"/>
              <a:t>1.The Jews are in the Wilderness of Sinai.</a:t>
            </a:r>
          </a:p>
          <a:p>
            <a:pPr marL="514350" indent="-514350">
              <a:buNone/>
            </a:pPr>
            <a:r>
              <a:rPr lang="en-US" sz="2800" dirty="0" smtClean="0"/>
              <a:t>2. Moses meets God on the mountain.</a:t>
            </a:r>
          </a:p>
          <a:p>
            <a:pPr marL="514350" indent="-514350">
              <a:buNone/>
            </a:pPr>
            <a:r>
              <a:rPr lang="en-US" sz="2800" dirty="0" smtClean="0"/>
              <a:t>3. If they follow God they will be a </a:t>
            </a:r>
          </a:p>
          <a:p>
            <a:pPr marL="514350" indent="-514350">
              <a:buNone/>
            </a:pPr>
            <a:r>
              <a:rPr lang="en-US" sz="2800" dirty="0" smtClean="0"/>
              <a:t>    kingdom of priests and a holy nation.  19:5</a:t>
            </a:r>
          </a:p>
          <a:p>
            <a:pPr marL="514350" indent="-514350">
              <a:buNone/>
            </a:pPr>
            <a:r>
              <a:rPr lang="en-US" sz="2800" dirty="0" smtClean="0"/>
              <a:t>4. The people were not allowed to go up to</a:t>
            </a:r>
          </a:p>
          <a:p>
            <a:pPr marL="514350" indent="-514350">
              <a:buNone/>
            </a:pPr>
            <a:r>
              <a:rPr lang="en-US" sz="2800" dirty="0" smtClean="0"/>
              <a:t>    meet God.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</a:t>
            </a:r>
            <a:r>
              <a:rPr lang="en-US" sz="3200" b="1" dirty="0" smtClean="0"/>
              <a:t>Chapter 20</a:t>
            </a:r>
          </a:p>
          <a:p>
            <a:pPr marL="514350" indent="-514350">
              <a:buNone/>
            </a:pPr>
            <a:r>
              <a:rPr lang="en-US" sz="3200" dirty="0" smtClean="0"/>
              <a:t>         Moses delivers the 10 commandments.</a:t>
            </a:r>
          </a:p>
          <a:p>
            <a:pPr marL="514350" indent="-514350">
              <a:buNone/>
            </a:pPr>
            <a:r>
              <a:rPr lang="en-US" sz="2400" b="1" dirty="0" smtClean="0"/>
              <a:t>  </a:t>
            </a:r>
            <a:r>
              <a:rPr lang="en-US" sz="2800" b="1" dirty="0" smtClean="0"/>
              <a:t>1.No  other God’s before Me.</a:t>
            </a:r>
          </a:p>
          <a:p>
            <a:pPr marL="514350" indent="-514350">
              <a:buNone/>
            </a:pPr>
            <a:r>
              <a:rPr lang="en-US" sz="2800" b="1" dirty="0" smtClean="0"/>
              <a:t>  2.Do not make a graven image.</a:t>
            </a:r>
          </a:p>
          <a:p>
            <a:pPr marL="514350" indent="-514350">
              <a:buNone/>
            </a:pPr>
            <a:r>
              <a:rPr lang="en-US" sz="2800" b="1" dirty="0" smtClean="0"/>
              <a:t>  3.Do not take the name of the Lord in vain.</a:t>
            </a:r>
          </a:p>
          <a:p>
            <a:pPr marL="514350" indent="-514350">
              <a:buNone/>
            </a:pPr>
            <a:r>
              <a:rPr lang="en-US" sz="2800" b="1" dirty="0" smtClean="0"/>
              <a:t>  4.Remember the Sabbath day and keep it holy.</a:t>
            </a:r>
          </a:p>
          <a:p>
            <a:pPr marL="514350" indent="-514350">
              <a:buNone/>
            </a:pPr>
            <a:r>
              <a:rPr lang="en-US" sz="2800" b="1" dirty="0" smtClean="0"/>
              <a:t>  5.Honor your father and mother.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</a:t>
            </a:r>
            <a:r>
              <a:rPr lang="en-US" sz="3200" b="1" dirty="0" smtClean="0"/>
              <a:t>Chapter 20</a:t>
            </a:r>
            <a:endParaRPr lang="en-US" sz="3200" dirty="0" smtClean="0"/>
          </a:p>
          <a:p>
            <a:pPr marL="514350" indent="-514350">
              <a:buNone/>
            </a:pPr>
            <a:r>
              <a:rPr lang="en-US" sz="2800" dirty="0" smtClean="0"/>
              <a:t>6</a:t>
            </a:r>
            <a:r>
              <a:rPr lang="en-US" sz="2800" b="1" dirty="0" smtClean="0"/>
              <a:t>. Do not murder</a:t>
            </a:r>
          </a:p>
          <a:p>
            <a:pPr marL="514350" indent="-514350">
              <a:buNone/>
            </a:pPr>
            <a:r>
              <a:rPr lang="en-US" sz="2800" b="1" dirty="0" smtClean="0"/>
              <a:t>7. Do not commit adultery</a:t>
            </a:r>
          </a:p>
          <a:p>
            <a:pPr marL="514350" indent="-514350">
              <a:buNone/>
            </a:pPr>
            <a:r>
              <a:rPr lang="en-US" sz="2800" b="1" dirty="0" smtClean="0"/>
              <a:t>8. Do not steal</a:t>
            </a:r>
          </a:p>
          <a:p>
            <a:pPr marL="514350" indent="-514350">
              <a:buNone/>
            </a:pPr>
            <a:r>
              <a:rPr lang="en-US" sz="2800" b="1" dirty="0" smtClean="0"/>
              <a:t>9. Do not bear false witness</a:t>
            </a:r>
          </a:p>
          <a:p>
            <a:pPr marL="514350" indent="-514350">
              <a:buNone/>
            </a:pPr>
            <a:r>
              <a:rPr lang="en-US" sz="2800" b="1" dirty="0" smtClean="0"/>
              <a:t>10. Do covet.</a:t>
            </a:r>
            <a:endParaRPr lang="en-US" sz="3200" b="1" dirty="0" smtClean="0"/>
          </a:p>
          <a:p>
            <a:pPr marL="514350" indent="-514350">
              <a:buFont typeface="Arial" charset="0"/>
              <a:buChar char="•"/>
            </a:pPr>
            <a:endParaRPr lang="en-US" sz="24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                       Are Christians under the</a:t>
            </a:r>
          </a:p>
          <a:p>
            <a:pPr>
              <a:buNone/>
            </a:pPr>
            <a:r>
              <a:rPr lang="en-US" b="1" dirty="0" smtClean="0"/>
              <a:t>                        Ten Commandments today?</a:t>
            </a:r>
          </a:p>
          <a:p>
            <a:pPr>
              <a:buNone/>
            </a:pPr>
            <a:r>
              <a:rPr lang="en-US" b="1" dirty="0" smtClean="0"/>
              <a:t>1. The commandments were unique to Israel</a:t>
            </a:r>
          </a:p>
          <a:p>
            <a:pPr>
              <a:buNone/>
            </a:pPr>
            <a:r>
              <a:rPr lang="en-US" b="1" dirty="0" smtClean="0"/>
              <a:t>2. They were not a complete law by themselves.</a:t>
            </a:r>
          </a:p>
          <a:p>
            <a:pPr>
              <a:buNone/>
            </a:pPr>
            <a:r>
              <a:rPr lang="en-US" b="1" dirty="0" smtClean="0"/>
              <a:t>3. Christians are not required to keep the Sabbath</a:t>
            </a:r>
          </a:p>
          <a:p>
            <a:pPr>
              <a:buNone/>
            </a:pPr>
            <a:r>
              <a:rPr lang="en-US" b="1" dirty="0" smtClean="0"/>
              <a:t>4. The New Testament teaches moral principles</a:t>
            </a:r>
          </a:p>
          <a:p>
            <a:pPr>
              <a:buNone/>
            </a:pPr>
            <a:r>
              <a:rPr lang="en-US" b="1" dirty="0" smtClean="0"/>
              <a:t>    that are found in 9 of the commandments.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 </a:t>
            </a:r>
            <a:r>
              <a:rPr b="1" smtClean="0"/>
              <a:t>Today's lesson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Moses gets in trouble and flees to </a:t>
            </a:r>
            <a:r>
              <a:rPr lang="en-US" dirty="0" err="1" smtClean="0"/>
              <a:t>Midian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Moses and Israel was not ready.</a:t>
            </a:r>
          </a:p>
          <a:p>
            <a:r>
              <a:rPr lang="en-US" dirty="0" smtClean="0"/>
              <a:t>God’s timing is better than ours.</a:t>
            </a:r>
          </a:p>
          <a:p>
            <a:r>
              <a:rPr lang="en-US" smtClean="0"/>
              <a:t>Moses spent </a:t>
            </a:r>
            <a:r>
              <a:rPr lang="en-US" dirty="0" smtClean="0"/>
              <a:t>40 years as a shepherd. </a:t>
            </a:r>
          </a:p>
          <a:p>
            <a:r>
              <a:rPr lang="en-US" dirty="0" smtClean="0"/>
              <a:t> 2:25 God hears the Hebrew people.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</a:t>
            </a:r>
            <a:r>
              <a:rPr b="1" smtClean="0"/>
              <a:t>A little review</a:t>
            </a:r>
            <a:endParaRPr lang="en-US" b="1" dirty="0"/>
          </a:p>
        </p:txBody>
      </p:sp>
      <p:pic>
        <p:nvPicPr>
          <p:cNvPr id="4" name="Picture 3" descr="Mose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3962400"/>
            <a:ext cx="2633472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1.Moses receives his calling at the burning bush.</a:t>
            </a:r>
          </a:p>
          <a:p>
            <a:pPr>
              <a:buNone/>
            </a:pPr>
            <a:r>
              <a:rPr lang="en-US" dirty="0" smtClean="0"/>
              <a:t>2.Moses is 80 years old.</a:t>
            </a:r>
          </a:p>
          <a:p>
            <a:pPr>
              <a:buNone/>
            </a:pPr>
            <a:r>
              <a:rPr lang="en-US" dirty="0" smtClean="0"/>
              <a:t>3.</a:t>
            </a:r>
            <a:r>
              <a:rPr lang="en-US" u="sng" dirty="0" smtClean="0"/>
              <a:t>Holy ground</a:t>
            </a:r>
            <a:r>
              <a:rPr lang="en-US" dirty="0" smtClean="0"/>
              <a:t> shows us a the degree of respect</a:t>
            </a:r>
          </a:p>
          <a:p>
            <a:pPr>
              <a:buNone/>
            </a:pPr>
            <a:r>
              <a:rPr lang="en-US" dirty="0" smtClean="0"/>
              <a:t>   God demands.</a:t>
            </a:r>
          </a:p>
          <a:p>
            <a:pPr>
              <a:buNone/>
            </a:pPr>
            <a:r>
              <a:rPr lang="en-US" dirty="0" smtClean="0"/>
              <a:t>4. Moses was apprehensive to be a leader.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                   A little review</a:t>
            </a:r>
            <a:endParaRPr lang="en-US" b="1" dirty="0"/>
          </a:p>
        </p:txBody>
      </p:sp>
      <p:pic>
        <p:nvPicPr>
          <p:cNvPr id="4" name="Picture 3" descr="mosesburningbush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4267200"/>
            <a:ext cx="3200400" cy="2400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5.  What is God’s name?</a:t>
            </a:r>
          </a:p>
          <a:p>
            <a:pPr marL="514350" indent="-514350">
              <a:buNone/>
            </a:pPr>
            <a:r>
              <a:rPr lang="en-US" dirty="0" smtClean="0"/>
              <a:t>     God says His name is “I Am Whom I Am” 3:14</a:t>
            </a:r>
          </a:p>
          <a:p>
            <a:pPr marL="514350" indent="-514350">
              <a:buNone/>
            </a:pPr>
            <a:r>
              <a:rPr lang="en-US" dirty="0" smtClean="0"/>
              <a:t>6.God uses evil men to work His plan.  3:19</a:t>
            </a:r>
          </a:p>
          <a:p>
            <a:pPr marL="514350" indent="-514350">
              <a:buNone/>
            </a:pPr>
            <a:r>
              <a:rPr lang="en-US" dirty="0" smtClean="0"/>
              <a:t>7. Israel did not go away empty handed.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 </a:t>
            </a:r>
            <a:r>
              <a:rPr b="1" smtClean="0"/>
              <a:t>A little review</a:t>
            </a:r>
            <a:endParaRPr lang="en-US" b="1" dirty="0"/>
          </a:p>
        </p:txBody>
      </p:sp>
      <p:pic>
        <p:nvPicPr>
          <p:cNvPr id="4" name="Picture 3" descr="jewsleavin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962400"/>
            <a:ext cx="4238625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Pharaoh said “I do not know the Lord”    5:2</a:t>
            </a:r>
          </a:p>
          <a:p>
            <a:pPr>
              <a:buNone/>
            </a:pPr>
            <a:r>
              <a:rPr lang="en-US" dirty="0" smtClean="0"/>
              <a:t>9. Pharaoh decreed that the slaves would have to</a:t>
            </a:r>
          </a:p>
          <a:p>
            <a:pPr>
              <a:buNone/>
            </a:pPr>
            <a:r>
              <a:rPr lang="en-US" dirty="0" smtClean="0"/>
              <a:t>    get their own straw.    6:13</a:t>
            </a:r>
          </a:p>
          <a:p>
            <a:pPr>
              <a:buNone/>
            </a:pPr>
            <a:r>
              <a:rPr lang="en-US" dirty="0" smtClean="0"/>
              <a:t>10. God made it very clear that the people would</a:t>
            </a:r>
          </a:p>
          <a:p>
            <a:pPr>
              <a:buNone/>
            </a:pPr>
            <a:r>
              <a:rPr lang="en-US" dirty="0" smtClean="0"/>
              <a:t>     leave the land of Egypt.</a:t>
            </a:r>
          </a:p>
          <a:p>
            <a:pPr>
              <a:buNone/>
            </a:pPr>
            <a:r>
              <a:rPr lang="en-US" dirty="0" smtClean="0"/>
              <a:t>11. Moses and Aaron address Pharaoh and demand</a:t>
            </a:r>
          </a:p>
          <a:p>
            <a:pPr>
              <a:buNone/>
            </a:pPr>
            <a:r>
              <a:rPr lang="en-US" dirty="0" smtClean="0"/>
              <a:t>     that the Israelites be set free.</a:t>
            </a:r>
          </a:p>
          <a:p>
            <a:pPr>
              <a:buNone/>
            </a:pPr>
            <a:r>
              <a:rPr lang="en-US" dirty="0" smtClean="0"/>
              <a:t>12. Pharaoh started a pattern going against his word.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</a:t>
            </a:r>
            <a:r>
              <a:rPr b="1" smtClean="0"/>
              <a:t>A little review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Waters become blood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Frogs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Lice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Flies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Livestock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Boils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Hail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Locusts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Darkness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First born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</a:t>
            </a:r>
            <a:r>
              <a:rPr b="1" smtClean="0"/>
              <a:t>The Ten Plagues 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12: 12-13 Death of the first born. Man and beast.</a:t>
            </a:r>
          </a:p>
          <a:p>
            <a:r>
              <a:rPr lang="en-US" dirty="0" smtClean="0"/>
              <a:t>People were told to keep it as a feast.</a:t>
            </a:r>
          </a:p>
          <a:p>
            <a:r>
              <a:rPr lang="en-US" dirty="0" smtClean="0"/>
              <a:t>They were to paint blood on the lintel and on the</a:t>
            </a:r>
          </a:p>
          <a:p>
            <a:pPr>
              <a:buNone/>
            </a:pPr>
            <a:r>
              <a:rPr lang="en-US" dirty="0" smtClean="0"/>
              <a:t>    two door posts so the destroyer would pass over.</a:t>
            </a:r>
          </a:p>
          <a:p>
            <a:pPr>
              <a:buNone/>
            </a:pPr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smtClean="0"/>
              <a:t>                   The Passover</a:t>
            </a:r>
            <a:endParaRPr lang="en-US" b="1" dirty="0"/>
          </a:p>
        </p:txBody>
      </p:sp>
      <p:pic>
        <p:nvPicPr>
          <p:cNvPr id="4" name="Picture 3" descr="passover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3733800"/>
            <a:ext cx="29718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1. God did not lead them by the way of the Philistines</a:t>
            </a:r>
          </a:p>
          <a:p>
            <a:pPr>
              <a:buNone/>
            </a:pPr>
            <a:r>
              <a:rPr lang="en-US" dirty="0" smtClean="0"/>
              <a:t>   lest they change their minds when they see war and</a:t>
            </a:r>
          </a:p>
          <a:p>
            <a:pPr>
              <a:buNone/>
            </a:pPr>
            <a:r>
              <a:rPr lang="en-US" dirty="0" smtClean="0"/>
              <a:t>   want to return to Egypt.</a:t>
            </a:r>
          </a:p>
          <a:p>
            <a:pPr>
              <a:buNone/>
            </a:pPr>
            <a:r>
              <a:rPr lang="en-US" dirty="0" smtClean="0"/>
              <a:t> 2. He lead them by the way of the Red Sea.</a:t>
            </a:r>
          </a:p>
          <a:p>
            <a:pPr>
              <a:buNone/>
            </a:pPr>
            <a:r>
              <a:rPr lang="en-US" dirty="0" smtClean="0"/>
              <a:t> 3. Moses took the bones of Joseph.</a:t>
            </a:r>
          </a:p>
          <a:p>
            <a:pPr>
              <a:buNone/>
            </a:pPr>
            <a:r>
              <a:rPr lang="en-US" dirty="0" smtClean="0"/>
              <a:t>                                 Exodus 13: 17-19</a:t>
            </a:r>
          </a:p>
          <a:p>
            <a:pPr>
              <a:buNone/>
            </a:pPr>
            <a:r>
              <a:rPr lang="en-US" dirty="0" smtClean="0"/>
              <a:t>               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                   </a:t>
            </a:r>
            <a:r>
              <a:rPr b="1" smtClean="0"/>
              <a:t>Todays' lesson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724</TotalTime>
  <Words>1308</Words>
  <Application>Microsoft Office PowerPoint</Application>
  <PresentationFormat>On-screen Show (4:3)</PresentationFormat>
  <Paragraphs>206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Paper</vt:lpstr>
      <vt:lpstr>Exodus</vt:lpstr>
      <vt:lpstr>                    A little review</vt:lpstr>
      <vt:lpstr>                  A little review</vt:lpstr>
      <vt:lpstr>                   A little review</vt:lpstr>
      <vt:lpstr>                    A little review</vt:lpstr>
      <vt:lpstr>                   A little review</vt:lpstr>
      <vt:lpstr>                 The Ten Plagues </vt:lpstr>
      <vt:lpstr>                   The Passover</vt:lpstr>
      <vt:lpstr>                   Todays' lesson</vt:lpstr>
      <vt:lpstr>                   Todays' lesson</vt:lpstr>
      <vt:lpstr>                   Todays' lesson</vt:lpstr>
      <vt:lpstr>                   Todays' lesson</vt:lpstr>
      <vt:lpstr>                    Today's lesson</vt:lpstr>
      <vt:lpstr>                    Today's lesson</vt:lpstr>
      <vt:lpstr>                    Today's lesson</vt:lpstr>
      <vt:lpstr>                   Todays' lesson</vt:lpstr>
      <vt:lpstr>                   Todays' lesson</vt:lpstr>
      <vt:lpstr>                    Today's lesson</vt:lpstr>
      <vt:lpstr>                    Today's lesson</vt:lpstr>
      <vt:lpstr>                    Today's lesson</vt:lpstr>
      <vt:lpstr>                    Today's lesson</vt:lpstr>
      <vt:lpstr>                     Today's lesson</vt:lpstr>
      <vt:lpstr>                    Today's lesson</vt:lpstr>
      <vt:lpstr>                     Today's lesson</vt:lpstr>
      <vt:lpstr>                      Today's lesson</vt:lpstr>
      <vt:lpstr>                      Today's lesson</vt:lpstr>
      <vt:lpstr>                     Today's lesson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Fuller</dc:creator>
  <cp:lastModifiedBy>Fuller</cp:lastModifiedBy>
  <cp:revision>94</cp:revision>
  <dcterms:created xsi:type="dcterms:W3CDTF">2014-06-24T13:56:41Z</dcterms:created>
  <dcterms:modified xsi:type="dcterms:W3CDTF">2015-07-22T15:03:46Z</dcterms:modified>
</cp:coreProperties>
</file>