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F5B1D-AA06-4494-9604-3A664751E13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07DA9-A815-4C09-8436-4A35D6FA8E00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F5B1D-AA06-4494-9604-3A664751E13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07DA9-A815-4C09-8436-4A35D6FA8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F5B1D-AA06-4494-9604-3A664751E13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07DA9-A815-4C09-8436-4A35D6FA8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F5B1D-AA06-4494-9604-3A664751E13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07DA9-A815-4C09-8436-4A35D6FA8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F5B1D-AA06-4494-9604-3A664751E13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07DA9-A815-4C09-8436-4A35D6FA8E0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F5B1D-AA06-4494-9604-3A664751E13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07DA9-A815-4C09-8436-4A35D6FA8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F5B1D-AA06-4494-9604-3A664751E13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07DA9-A815-4C09-8436-4A35D6FA8E0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F5B1D-AA06-4494-9604-3A664751E13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07DA9-A815-4C09-8436-4A35D6FA8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F5B1D-AA06-4494-9604-3A664751E13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07DA9-A815-4C09-8436-4A35D6FA8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5F5B1D-AA06-4494-9604-3A664751E13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907DA9-A815-4C09-8436-4A35D6FA8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F5F5B1D-AA06-4494-9604-3A664751E13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3907DA9-A815-4C09-8436-4A35D6FA8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F5F5B1D-AA06-4494-9604-3A664751E13C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3907DA9-A815-4C09-8436-4A35D6FA8E0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648200"/>
            <a:ext cx="8534400" cy="2057400"/>
          </a:xfrm>
        </p:spPr>
        <p:txBody>
          <a:bodyPr/>
          <a:lstStyle/>
          <a:p>
            <a:pPr algn="ctr"/>
            <a:r>
              <a:rPr lang="en-US" dirty="0" smtClean="0"/>
              <a:t>The Best is Yet to Come: </a:t>
            </a:r>
            <a:br>
              <a:rPr lang="en-US" dirty="0" smtClean="0"/>
            </a:br>
            <a:r>
              <a:rPr lang="en-US" dirty="0" smtClean="0"/>
              <a:t>15 Psalm Principles for an Awesome 2015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36" name="Picture 12" descr="C:\Users\Diatheke\Pictures\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419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371600"/>
          </a:xfrm>
        </p:spPr>
        <p:txBody>
          <a:bodyPr/>
          <a:lstStyle/>
          <a:p>
            <a:r>
              <a:rPr lang="en-US" b="1" dirty="0" smtClean="0"/>
              <a:t>15 Psalm Principles for an Awesome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82930" indent="-514350"/>
            <a:r>
              <a:rPr lang="en-US" dirty="0" smtClean="0"/>
              <a:t>Do not follow the wicked! (Psalm 1:1; 1 Cor. 15:33).</a:t>
            </a:r>
          </a:p>
          <a:p>
            <a:pPr marL="582930" indent="-514350"/>
            <a:r>
              <a:rPr lang="en-US" dirty="0" smtClean="0"/>
              <a:t>Memorize God’s Word (Psalm 119:15-16; cf. 1 </a:t>
            </a:r>
            <a:r>
              <a:rPr lang="en-US" dirty="0" smtClean="0"/>
              <a:t>Tim. </a:t>
            </a:r>
            <a:r>
              <a:rPr lang="en-US" dirty="0" smtClean="0"/>
              <a:t>4:13).</a:t>
            </a:r>
          </a:p>
          <a:p>
            <a:pPr marL="582930" indent="-514350"/>
            <a:r>
              <a:rPr lang="en-US" dirty="0" smtClean="0"/>
              <a:t>Keep God’s Word (Psalm 119:11; cf. 15:1-5).</a:t>
            </a:r>
          </a:p>
          <a:p>
            <a:pPr marL="582930" indent="-514350"/>
            <a:r>
              <a:rPr lang="en-US" dirty="0" smtClean="0"/>
              <a:t>No matter what happens put your trust in God (Psalm 37:1-5; Psalm 34:8, 19).</a:t>
            </a:r>
          </a:p>
          <a:p>
            <a:pPr marL="582930" indent="-514350"/>
            <a:r>
              <a:rPr lang="en-US" dirty="0" smtClean="0"/>
              <a:t>Do not let your anger get out of control and avoid anxiety (Psalm 37:8; cf. Eph. 4:26; Phil. 4:6).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447800"/>
          </a:xfrm>
        </p:spPr>
        <p:txBody>
          <a:bodyPr/>
          <a:lstStyle/>
          <a:p>
            <a:r>
              <a:rPr lang="en-US" b="1" dirty="0" smtClean="0"/>
              <a:t>15 Psalm Principles for an Awesome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Be wise when you speak (Psalm 37:30; cf. Prov. 10:21; Eph. 4:29; Col. 4:6; Matt. 12:34-37).</a:t>
            </a:r>
          </a:p>
          <a:p>
            <a:pPr lvl="0"/>
            <a:r>
              <a:rPr lang="en-US" dirty="0" smtClean="0"/>
              <a:t>Pay your debts lest you be considered a wicked (Psalm 37:21; Prov. 22:7; Rom. 13:8).</a:t>
            </a:r>
          </a:p>
          <a:p>
            <a:pPr lvl="0"/>
            <a:r>
              <a:rPr lang="en-US" dirty="0" smtClean="0"/>
              <a:t>Improve your attendance to worship services (Psalm 122:1; 26:8; cf. Heb. 10:25).</a:t>
            </a:r>
          </a:p>
          <a:p>
            <a:pPr lvl="0"/>
            <a:r>
              <a:rPr lang="en-US" dirty="0" smtClean="0"/>
              <a:t>Fellowship your brethren more (Psalm 133:1-3).</a:t>
            </a:r>
          </a:p>
          <a:p>
            <a:pPr lvl="0"/>
            <a:r>
              <a:rPr lang="en-US" dirty="0" smtClean="0"/>
              <a:t>Always give thanks to God (Psalm 118:1; 1 Thess. 5:18).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447800"/>
          </a:xfrm>
        </p:spPr>
        <p:txBody>
          <a:bodyPr/>
          <a:lstStyle/>
          <a:p>
            <a:r>
              <a:rPr lang="en-US" b="1" dirty="0" smtClean="0"/>
              <a:t>15 Psalm Principles for an Awesome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8001000" cy="476964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Pray without ceasing (Psalm 34:4-6, 15).</a:t>
            </a:r>
          </a:p>
          <a:p>
            <a:pPr lvl="0"/>
            <a:r>
              <a:rPr lang="en-US" dirty="0" smtClean="0"/>
              <a:t>Give God the first place in your home (Psalm 127:1-5).</a:t>
            </a:r>
          </a:p>
          <a:p>
            <a:pPr lvl="0"/>
            <a:r>
              <a:rPr lang="en-US" dirty="0" smtClean="0"/>
              <a:t>Ask God to help you overcome sin (Psalm 19:12-14; cf. Phi. 2:12).</a:t>
            </a:r>
          </a:p>
          <a:p>
            <a:pPr lvl="0"/>
            <a:r>
              <a:rPr lang="en-US" dirty="0" smtClean="0"/>
              <a:t>Share God with other people (Psalm 26:6-7).</a:t>
            </a:r>
          </a:p>
          <a:p>
            <a:pPr lvl="0"/>
            <a:r>
              <a:rPr lang="en-US" dirty="0" smtClean="0"/>
              <a:t>Make sure if you die, you die a saint (Psalm 116:15; cf. Rev. 14:13; Jas. 4:13-17).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Diatheke\Pictures\Happy New Year hd wallpaper 20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</TotalTime>
  <Words>271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Metro</vt:lpstr>
      <vt:lpstr>The Best is Yet to Come:  15 Psalm Principles for an Awesome 2015  </vt:lpstr>
      <vt:lpstr>15 Psalm Principles for an Awesome 2015</vt:lpstr>
      <vt:lpstr>15 Psalm Principles for an Awesome 2015</vt:lpstr>
      <vt:lpstr>15 Psalm Principles for an Awesome 2015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Best is Yet to Come:  15 Psalm Principles for an Awesome 2015</dc:title>
  <dc:creator>Diatheke</dc:creator>
  <cp:lastModifiedBy>Cindy Nelson</cp:lastModifiedBy>
  <cp:revision>3</cp:revision>
  <dcterms:created xsi:type="dcterms:W3CDTF">2014-12-31T18:20:46Z</dcterms:created>
  <dcterms:modified xsi:type="dcterms:W3CDTF">2014-12-31T18:42:26Z</dcterms:modified>
</cp:coreProperties>
</file>