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870394A-6D05-4304-9E4C-C4723E0C94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68ED317-9B97-4DEF-8540-30DBD9BD4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7432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Selected Psalms Lesson 6</a:t>
            </a:r>
            <a:br>
              <a:rPr lang="en-US" b="1" dirty="0" smtClean="0"/>
            </a:br>
            <a:r>
              <a:rPr lang="en-US" b="1" dirty="0" smtClean="0"/>
              <a:t>Practical Lessons From Psalm 73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00" y="28956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From Doubt to Assurance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324238"/>
          </a:xfrm>
        </p:spPr>
        <p:txBody>
          <a:bodyPr/>
          <a:lstStyle/>
          <a:p>
            <a:r>
              <a:rPr lang="en-US" dirty="0" smtClean="0"/>
              <a:t>Review the Rest of the 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48288"/>
            <a:ext cx="7772400" cy="12049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See the Big Picture!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Diatheke\Pictures\big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962399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28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76" y="498230"/>
            <a:ext cx="7772400" cy="1025770"/>
          </a:xfrm>
          <a:prstGeom prst="rect">
            <a:avLst/>
          </a:prstGeom>
        </p:spPr>
        <p:txBody>
          <a:bodyPr/>
          <a:lstStyle/>
          <a:p>
            <a:pPr marL="54864" lvl="0" algn="r">
              <a:spcBef>
                <a:spcPct val="0"/>
              </a:spcBef>
            </a:pPr>
            <a:r>
              <a:rPr lang="en-US" sz="4000" dirty="0" smtClean="0"/>
              <a:t>Reevaluate Your Own Life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1936"/>
            <a:ext cx="9144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447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Reassure your heart of God’s love and goodness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128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371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Reestablish your faith in God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Resolve to stay near God </a:t>
            </a:r>
            <a:b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(cf. James 4:8)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9034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Learn to Count Your Blessings!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Asaph’s Inner Conflict is the Same One You and I Face Now Days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was caused by an outward contradiction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1711570"/>
          </a:xfrm>
        </p:spPr>
        <p:txBody>
          <a:bodyPr/>
          <a:lstStyle/>
          <a:p>
            <a:r>
              <a:rPr lang="en-US" dirty="0" smtClean="0"/>
              <a:t>The ungodly are prosperous (Psalm 73:3-5).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7772400" cy="3200400"/>
          </a:xfrm>
        </p:spPr>
        <p:txBody>
          <a:bodyPr/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For I was envious of the boastful, When I saw the prosperity of the wicked. </a:t>
            </a:r>
          </a:p>
          <a:p>
            <a:r>
              <a:rPr lang="en-US" sz="2800" baseline="30000" dirty="0" smtClean="0">
                <a:solidFill>
                  <a:srgbClr val="FFFF00"/>
                </a:solidFill>
              </a:rPr>
              <a:t>4</a:t>
            </a:r>
            <a:r>
              <a:rPr lang="en-US" sz="2800" dirty="0" smtClean="0">
                <a:solidFill>
                  <a:srgbClr val="FFFF00"/>
                </a:solidFill>
              </a:rPr>
              <a:t>For there are no pangs in their death, But their strength is firm. </a:t>
            </a:r>
          </a:p>
          <a:p>
            <a:r>
              <a:rPr lang="en-US" sz="2800" baseline="30000" dirty="0" smtClean="0">
                <a:solidFill>
                  <a:srgbClr val="FFFF00"/>
                </a:solidFill>
              </a:rPr>
              <a:t>5</a:t>
            </a:r>
            <a:r>
              <a:rPr lang="en-US" sz="2800" dirty="0" smtClean="0">
                <a:solidFill>
                  <a:srgbClr val="FFFF00"/>
                </a:solidFill>
              </a:rPr>
              <a:t>They are not in trouble as other men, Nor are they plagued like other men.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28000" cy="53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76" y="498230"/>
            <a:ext cx="7772400" cy="102577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ungodly are prideful 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28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76" y="498230"/>
            <a:ext cx="7772400" cy="102577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ungodly are Profane 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128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76" y="498230"/>
            <a:ext cx="7772400" cy="102577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ungodly are Popular 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Asaph’s Resolution Can Help Us See Life From God’s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Asaph Resolved to:</a:t>
            </a:r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1936"/>
            <a:ext cx="8128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76" y="498230"/>
            <a:ext cx="7772400" cy="1025770"/>
          </a:xfrm>
          <a:prstGeom prst="rect">
            <a:avLst/>
          </a:prstGeom>
        </p:spPr>
        <p:txBody>
          <a:bodyPr/>
          <a:lstStyle/>
          <a:p>
            <a:pPr marL="54864" lvl="0" algn="r">
              <a:spcBef>
                <a:spcPct val="0"/>
              </a:spcBef>
            </a:pPr>
            <a:r>
              <a:rPr lang="en-US" sz="4000" dirty="0" smtClean="0"/>
              <a:t>Resist </a:t>
            </a:r>
            <a:r>
              <a:rPr lang="en-US" sz="4000" dirty="0"/>
              <a:t>the urge to voice </a:t>
            </a:r>
            <a:r>
              <a:rPr lang="en-US" sz="4000" dirty="0" smtClean="0"/>
              <a:t>doubts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128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76" y="498230"/>
            <a:ext cx="7772400" cy="1025770"/>
          </a:xfrm>
          <a:prstGeom prst="rect">
            <a:avLst/>
          </a:prstGeom>
        </p:spPr>
        <p:txBody>
          <a:bodyPr/>
          <a:lstStyle/>
          <a:p>
            <a:pPr marL="54864" lvl="0" algn="r">
              <a:spcBef>
                <a:spcPct val="0"/>
              </a:spcBef>
            </a:pPr>
            <a:r>
              <a:rPr lang="en-US" sz="4000" dirty="0" smtClean="0"/>
              <a:t>Return to the Presence of God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</TotalTime>
  <Words>163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Selected Psalms Lesson 6 Practical Lessons From Psalm 73</vt:lpstr>
      <vt:lpstr>Asaph’s Inner Conflict is the Same One You and I Face Now Days</vt:lpstr>
      <vt:lpstr>The ungodly are prosperous (Psalm 73:3-5). </vt:lpstr>
      <vt:lpstr>PowerPoint Presentation</vt:lpstr>
      <vt:lpstr>PowerPoint Presentation</vt:lpstr>
      <vt:lpstr>PowerPoint Presentation</vt:lpstr>
      <vt:lpstr>Asaph’s Resolution Can Help Us See Life From God’s Perspective</vt:lpstr>
      <vt:lpstr>PowerPoint Presentation</vt:lpstr>
      <vt:lpstr>PowerPoint Presentation</vt:lpstr>
      <vt:lpstr>Review the Rest of the Story</vt:lpstr>
      <vt:lpstr>PowerPoint Presentation</vt:lpstr>
      <vt:lpstr>Reassure your heart of God’s love and goodness </vt:lpstr>
      <vt:lpstr>Reestablish your faith in God </vt:lpstr>
      <vt:lpstr>PowerPoint Presentation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Psalms Lesson 6 Practical Lessons From Psalm 73</dc:title>
  <dc:creator>Diatheke</dc:creator>
  <cp:lastModifiedBy>Cindy Nelson</cp:lastModifiedBy>
  <cp:revision>7</cp:revision>
  <dcterms:created xsi:type="dcterms:W3CDTF">2014-12-23T16:56:10Z</dcterms:created>
  <dcterms:modified xsi:type="dcterms:W3CDTF">2014-12-23T18:41:39Z</dcterms:modified>
</cp:coreProperties>
</file>