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1137-E04E-41FD-AE02-423BBA1AF37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A13-7609-4097-8675-31C6CB44E8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1137-E04E-41FD-AE02-423BBA1AF37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A13-7609-4097-8675-31C6CB44E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1137-E04E-41FD-AE02-423BBA1AF37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A13-7609-4097-8675-31C6CB44E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1137-E04E-41FD-AE02-423BBA1AF37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A13-7609-4097-8675-31C6CB44E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1137-E04E-41FD-AE02-423BBA1AF37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A13-7609-4097-8675-31C6CB44E8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1137-E04E-41FD-AE02-423BBA1AF37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A13-7609-4097-8675-31C6CB44E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1137-E04E-41FD-AE02-423BBA1AF37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A13-7609-4097-8675-31C6CB44E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1137-E04E-41FD-AE02-423BBA1AF37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A13-7609-4097-8675-31C6CB44E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1137-E04E-41FD-AE02-423BBA1AF37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A13-7609-4097-8675-31C6CB44E8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1137-E04E-41FD-AE02-423BBA1AF37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A13-7609-4097-8675-31C6CB44E8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EEF1137-E04E-41FD-AE02-423BBA1AF37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D3F8A13-7609-4097-8675-31C6CB44E8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EEF1137-E04E-41FD-AE02-423BBA1AF37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D3F8A13-7609-4097-8675-31C6CB44E8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19600" y="381000"/>
            <a:ext cx="4572000" cy="464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Selected Psalms Lesson 5</a:t>
            </a:r>
            <a:br>
              <a:rPr lang="en-US" dirty="0" smtClean="0"/>
            </a:b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Idolatry: The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Greatest Deception of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All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Time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Psalm 115:1-8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7" name="Picture 3" descr="C:\Users\Diatheke\Pictures\Idol_Worship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5156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of the idols men have in their hearts?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038600" cy="2187209"/>
          </a:xfrm>
        </p:spPr>
        <p:txBody>
          <a:bodyPr>
            <a:normAutofit/>
          </a:bodyPr>
          <a:lstStyle/>
          <a:p>
            <a:r>
              <a:rPr lang="en-US" dirty="0" smtClean="0"/>
              <a:t>Religious leaders (Matt. 15:14)</a:t>
            </a:r>
          </a:p>
          <a:p>
            <a:r>
              <a:rPr lang="en-US" dirty="0" smtClean="0"/>
              <a:t>José Luis de Jesús Miranda </a:t>
            </a:r>
            <a:endParaRPr lang="en-US" dirty="0"/>
          </a:p>
        </p:txBody>
      </p:sp>
      <p:pic>
        <p:nvPicPr>
          <p:cNvPr id="7170" name="Picture 2" descr="C:\Users\Diatheke\Pictures\Mirand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4114800" cy="5486400"/>
          </a:xfrm>
          <a:prstGeom prst="rect">
            <a:avLst/>
          </a:prstGeom>
          <a:noFill/>
        </p:spPr>
      </p:pic>
      <p:pic>
        <p:nvPicPr>
          <p:cNvPr id="7171" name="Picture 3" descr="C:\Users\Diatheke\Pictures\Miranda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50292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of the idols men have in their hearts?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343400" cy="4625609"/>
          </a:xfrm>
        </p:spPr>
        <p:txBody>
          <a:bodyPr/>
          <a:lstStyle/>
          <a:p>
            <a:r>
              <a:rPr lang="en-US" dirty="0" smtClean="0"/>
              <a:t>Celebrities</a:t>
            </a:r>
          </a:p>
          <a:p>
            <a:r>
              <a:rPr lang="en-US" dirty="0" smtClean="0"/>
              <a:t>Remember 3 John 1:11.</a:t>
            </a:r>
          </a:p>
          <a:p>
            <a:r>
              <a:rPr lang="en-US" dirty="0" smtClean="0"/>
              <a:t>The Red Carpet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pic>
        <p:nvPicPr>
          <p:cNvPr id="8194" name="Picture 2" descr="C:\Users\Diatheke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447800"/>
            <a:ext cx="4724401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Only God is worthy of honor and praise!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Conclusion:</a:t>
            </a:r>
            <a:endParaRPr lang="en-US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Worshipping Images</a:t>
            </a:r>
            <a:endParaRPr lang="en-US" dirty="0"/>
          </a:p>
        </p:txBody>
      </p:sp>
      <p:pic>
        <p:nvPicPr>
          <p:cNvPr id="2050" name="Picture 2" descr="C:\Users\Diatheke\Pictures\VirMa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124200" cy="3124200"/>
          </a:xfrm>
          <a:prstGeom prst="rect">
            <a:avLst/>
          </a:prstGeom>
          <a:noFill/>
        </p:spPr>
      </p:pic>
      <p:pic>
        <p:nvPicPr>
          <p:cNvPr id="2051" name="Picture 3" descr="C:\Users\Diatheke\Pictures\San Antonio de Padua de Cabe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371600"/>
            <a:ext cx="3095625" cy="5486400"/>
          </a:xfrm>
          <a:prstGeom prst="rect">
            <a:avLst/>
          </a:prstGeom>
          <a:noFill/>
        </p:spPr>
      </p:pic>
      <p:pic>
        <p:nvPicPr>
          <p:cNvPr id="7" name="Picture 4" descr="C:\Users\Diatheke\Pictures\budd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95800"/>
            <a:ext cx="3048000" cy="2362200"/>
          </a:xfrm>
          <a:prstGeom prst="rect">
            <a:avLst/>
          </a:prstGeom>
          <a:noFill/>
        </p:spPr>
      </p:pic>
      <p:pic>
        <p:nvPicPr>
          <p:cNvPr id="2053" name="Picture 5" descr="C:\Users\Diatheke\Pictures\Ic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371600"/>
            <a:ext cx="31242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Why is it a sin to worship images?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686800" cy="51816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God forbids it (</a:t>
            </a:r>
            <a:r>
              <a:rPr lang="en-US" dirty="0" smtClean="0"/>
              <a:t>Ex. </a:t>
            </a:r>
            <a:r>
              <a:rPr lang="en-US" dirty="0" smtClean="0"/>
              <a:t>20:1-6).</a:t>
            </a:r>
          </a:p>
          <a:p>
            <a:pPr lvl="0"/>
            <a:r>
              <a:rPr lang="en-US" dirty="0" smtClean="0"/>
              <a:t>Images cannot do anything for us (Psalm 115:1-8).</a:t>
            </a:r>
          </a:p>
          <a:p>
            <a:pPr lvl="0"/>
            <a:r>
              <a:rPr lang="en-US" dirty="0" smtClean="0"/>
              <a:t>Images cannot do anything on their own; they need men (Jer. 10:1-5).</a:t>
            </a:r>
          </a:p>
          <a:p>
            <a:pPr lvl="0"/>
            <a:r>
              <a:rPr lang="en-US" dirty="0" smtClean="0"/>
              <a:t>Man is the creator of images (Jer. 10:8-10).</a:t>
            </a:r>
          </a:p>
          <a:p>
            <a:pPr lvl="0"/>
            <a:r>
              <a:rPr lang="en-US" dirty="0" smtClean="0"/>
              <a:t>We should worship God and God alone (Matt. 4:10).</a:t>
            </a:r>
          </a:p>
          <a:p>
            <a:pPr lvl="0"/>
            <a:r>
              <a:rPr lang="en-US" dirty="0" smtClean="0"/>
              <a:t>They take the first place God should have in our lives (Matt. 6:33).</a:t>
            </a:r>
          </a:p>
          <a:p>
            <a:pPr lvl="0"/>
            <a:r>
              <a:rPr lang="en-US" dirty="0" smtClean="0"/>
              <a:t>It’s stupid, foolish, worthless doctrine, lie, futile, work of errors, useless, non-profitable, deception and vanity (Jer. 10:8, 14-15; Isa. 44:9-20).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What are the consequences of worshipping images?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You will be put to shame (Isa. 44:9-10).</a:t>
            </a:r>
          </a:p>
          <a:p>
            <a:pPr lvl="0"/>
            <a:r>
              <a:rPr lang="en-US" dirty="0" smtClean="0"/>
              <a:t>You will remain an ignorant (Isa. 44:18-19).</a:t>
            </a:r>
          </a:p>
          <a:p>
            <a:pPr lvl="0"/>
            <a:r>
              <a:rPr lang="en-US" dirty="0" smtClean="0"/>
              <a:t>You will live in deception (Isa. 44:20).</a:t>
            </a:r>
          </a:p>
          <a:p>
            <a:pPr lvl="0"/>
            <a:r>
              <a:rPr lang="en-US" dirty="0" smtClean="0"/>
              <a:t>You will be condemned (</a:t>
            </a:r>
            <a:r>
              <a:rPr lang="en-US" dirty="0" smtClean="0"/>
              <a:t>Ex. </a:t>
            </a:r>
            <a:r>
              <a:rPr lang="en-US" dirty="0" smtClean="0"/>
              <a:t>20:5; cf. Rev. 14:9-11).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atheke\Pictures\heart id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4953000" cy="3657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077200" cy="1828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Worshipping Idols of the Heart</a:t>
            </a:r>
            <a:br>
              <a:rPr lang="en-US" dirty="0" smtClean="0"/>
            </a:br>
            <a:r>
              <a:rPr lang="en-US" dirty="0" smtClean="0"/>
              <a:t> (cf. Ezekiel 14:3).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are some of the idols men have in their hearts?</a:t>
            </a:r>
            <a:endParaRPr lang="en-US" dirty="0"/>
          </a:p>
        </p:txBody>
      </p:sp>
      <p:pic>
        <p:nvPicPr>
          <p:cNvPr id="6" name="Picture 2" descr="C:\Users\Diatheke\Pictures\heart ido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44958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What are some of the idols men have in their hearts?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91000" cy="4625609"/>
          </a:xfrm>
        </p:spPr>
        <p:txBody>
          <a:bodyPr/>
          <a:lstStyle/>
          <a:p>
            <a:r>
              <a:rPr lang="en-US" dirty="0" smtClean="0"/>
              <a:t>Money – “In God We Trust” </a:t>
            </a:r>
          </a:p>
          <a:p>
            <a:r>
              <a:rPr lang="en-US" dirty="0" smtClean="0"/>
              <a:t>1 Tim. 6:10</a:t>
            </a:r>
          </a:p>
          <a:p>
            <a:r>
              <a:rPr lang="en-US" dirty="0" smtClean="0"/>
              <a:t>Heb</a:t>
            </a:r>
            <a:r>
              <a:rPr lang="en-US" dirty="0" smtClean="0"/>
              <a:t>. </a:t>
            </a:r>
            <a:r>
              <a:rPr lang="en-US" dirty="0" smtClean="0"/>
              <a:t>13:5</a:t>
            </a:r>
          </a:p>
          <a:p>
            <a:r>
              <a:rPr lang="en-US" dirty="0" smtClean="0"/>
              <a:t>Gen</a:t>
            </a:r>
            <a:r>
              <a:rPr lang="en-US" dirty="0" smtClean="0"/>
              <a:t>. </a:t>
            </a:r>
            <a:r>
              <a:rPr lang="en-US" dirty="0" smtClean="0"/>
              <a:t>1:1</a:t>
            </a:r>
          </a:p>
          <a:p>
            <a:r>
              <a:rPr lang="en-US" dirty="0" smtClean="0"/>
              <a:t>Psalm 24:1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 descr="C:\Users\Diatheke\Pictures\money-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1"/>
            <a:ext cx="4343400" cy="2895600"/>
          </a:xfrm>
          <a:prstGeom prst="rect">
            <a:avLst/>
          </a:prstGeom>
          <a:noFill/>
        </p:spPr>
      </p:pic>
      <p:pic>
        <p:nvPicPr>
          <p:cNvPr id="4100" name="Picture 4" descr="C:\Users\Diatheke\Pictures\gwetr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267200"/>
            <a:ext cx="43434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of the idols men have in their hearts?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4343400" cy="2949209"/>
          </a:xfrm>
        </p:spPr>
        <p:txBody>
          <a:bodyPr>
            <a:normAutofit/>
          </a:bodyPr>
          <a:lstStyle/>
          <a:p>
            <a:r>
              <a:rPr lang="en-US" dirty="0" smtClean="0"/>
              <a:t>Sex, drugs and alcohol (1 Cor. 6:18, Gal. 5:20, Prov. 23:29-35; cf. 20:1; Ti. 2:11-12, 1 Pet. 2:11). </a:t>
            </a:r>
            <a:endParaRPr lang="en-US" dirty="0"/>
          </a:p>
        </p:txBody>
      </p:sp>
      <p:pic>
        <p:nvPicPr>
          <p:cNvPr id="5122" name="Picture 2" descr="C:\Users\Diatheke\Pictures\drugs-and-alcoh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495799" cy="3733800"/>
          </a:xfrm>
          <a:prstGeom prst="rect">
            <a:avLst/>
          </a:prstGeom>
          <a:noFill/>
        </p:spPr>
      </p:pic>
      <p:pic>
        <p:nvPicPr>
          <p:cNvPr id="5123" name="Picture 3" descr="C:\Users\Diatheke\Pictures\symbols-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7" y="4602061"/>
            <a:ext cx="44958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of the idols men have in their hearts?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86200" cy="1730009"/>
          </a:xfrm>
        </p:spPr>
        <p:txBody>
          <a:bodyPr/>
          <a:lstStyle/>
          <a:p>
            <a:r>
              <a:rPr lang="en-US" dirty="0" smtClean="0"/>
              <a:t>Material things (Matt. 6:19-21).  </a:t>
            </a:r>
            <a:endParaRPr lang="en-US" dirty="0"/>
          </a:p>
        </p:txBody>
      </p:sp>
      <p:pic>
        <p:nvPicPr>
          <p:cNvPr id="6146" name="Picture 2" descr="C:\Users\Diatheke\Pictures\stuff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9025"/>
            <a:ext cx="4953000" cy="3228975"/>
          </a:xfrm>
          <a:prstGeom prst="rect">
            <a:avLst/>
          </a:prstGeom>
          <a:noFill/>
        </p:spPr>
      </p:pic>
      <p:pic>
        <p:nvPicPr>
          <p:cNvPr id="6147" name="Picture 3" descr="C:\Users\Diatheke\Pictures\Lamborghini-wallpaper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19600"/>
            <a:ext cx="4191000" cy="2438400"/>
          </a:xfrm>
          <a:prstGeom prst="rect">
            <a:avLst/>
          </a:prstGeom>
          <a:noFill/>
        </p:spPr>
      </p:pic>
      <p:pic>
        <p:nvPicPr>
          <p:cNvPr id="6148" name="Picture 4" descr="C:\Users\Diatheke\Pictures\Estate-Mansion-in-South-Afric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447800"/>
            <a:ext cx="4191000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60</TotalTime>
  <Words>345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Module</vt:lpstr>
      <vt:lpstr>Selected Psalms Lesson 5 Idolatry: The Greatest Deception of All Time Psalm 115:1-8</vt:lpstr>
      <vt:lpstr>Worshipping Images</vt:lpstr>
      <vt:lpstr>Why is it a sin to worship images?</vt:lpstr>
      <vt:lpstr>What are the consequences of worshipping images?</vt:lpstr>
      <vt:lpstr>Worshipping Idols of the Heart  (cf. Ezekiel 14:3). </vt:lpstr>
      <vt:lpstr>What are some of the idols men have in their hearts?</vt:lpstr>
      <vt:lpstr>What are some of the idols men have in their hearts?</vt:lpstr>
      <vt:lpstr>What are some of the idols men have in their hearts?</vt:lpstr>
      <vt:lpstr>What are some of the idols men have in their hearts?</vt:lpstr>
      <vt:lpstr>What are some of the idols men have in their hearts?</vt:lpstr>
      <vt:lpstr>What are some of the idols men have in their hearts?</vt:lpstr>
      <vt:lpstr>Only God is worthy of honor and praise!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Psalms Lesson 5 Idolatry the Greatest Deception of all Time Psalm 115:1-8</dc:title>
  <dc:creator>Diatheke</dc:creator>
  <cp:lastModifiedBy>Cindy Nelson</cp:lastModifiedBy>
  <cp:revision>7</cp:revision>
  <dcterms:created xsi:type="dcterms:W3CDTF">2014-12-17T17:23:44Z</dcterms:created>
  <dcterms:modified xsi:type="dcterms:W3CDTF">2014-12-17T18:29:42Z</dcterms:modified>
</cp:coreProperties>
</file>