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F34A272-C363-4173-8E92-3CE13970255B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5B8062-0BBF-4C03-87F9-1D27C3B52F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0" y="533400"/>
            <a:ext cx="3733800" cy="2868168"/>
          </a:xfrm>
        </p:spPr>
        <p:txBody>
          <a:bodyPr/>
          <a:lstStyle/>
          <a:p>
            <a:r>
              <a:rPr lang="en-US" dirty="0" smtClean="0"/>
              <a:t>Selected psalms lesson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539864"/>
            <a:ext cx="4800600" cy="194653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Living the Real Good Life</a:t>
            </a:r>
          </a:p>
          <a:p>
            <a:r>
              <a:rPr lang="en-US" sz="4000" b="1" dirty="0" smtClean="0"/>
              <a:t>Psalm 34:11-16</a:t>
            </a:r>
          </a:p>
          <a:p>
            <a:endParaRPr lang="en-US" sz="4000" b="1" dirty="0"/>
          </a:p>
        </p:txBody>
      </p:sp>
      <p:pic>
        <p:nvPicPr>
          <p:cNvPr id="23554" name="Picture 2" descr="https://encrypted-tbn0.gstatic.com/images?q=tbn:ANd9GcRe-z4EiMHTw2MfQkG92PFKQ1yOe1Jfvnt-GiT8BvHZAxxXq_VI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dirty="0" smtClean="0"/>
              <a:t>Fear God (</a:t>
            </a:r>
            <a:r>
              <a:rPr lang="en-US" dirty="0" smtClean="0"/>
              <a:t>Ps. </a:t>
            </a:r>
            <a:r>
              <a:rPr lang="en-US" dirty="0" smtClean="0"/>
              <a:t>34:11)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to fear God?</a:t>
            </a:r>
          </a:p>
          <a:p>
            <a:r>
              <a:rPr lang="en-US" dirty="0" smtClean="0"/>
              <a:t>It means we respect him – we show reverence (Psalm 111:9).</a:t>
            </a:r>
          </a:p>
          <a:p>
            <a:r>
              <a:rPr lang="en-US" dirty="0" smtClean="0"/>
              <a:t>It means we regard Him as Holy (Lev. 10:3)</a:t>
            </a:r>
          </a:p>
          <a:p>
            <a:r>
              <a:rPr lang="en-US" dirty="0" smtClean="0"/>
              <a:t>It means we love him with all of our being (Matt. 22:36-39).</a:t>
            </a:r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Desire Life and Love It </a:t>
            </a:r>
            <a:br>
              <a:rPr lang="en-US" dirty="0" smtClean="0"/>
            </a:br>
            <a:r>
              <a:rPr lang="en-US" dirty="0" smtClean="0"/>
              <a:t>(Ps. 34:12)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live or not to live! </a:t>
            </a:r>
          </a:p>
          <a:p>
            <a:pPr lvl="0"/>
            <a:r>
              <a:rPr lang="en-US" dirty="0" smtClean="0"/>
              <a:t>Desire and love the right kind of life (esp. Christian life).  Some people love the wrong kind of life (2 </a:t>
            </a:r>
            <a:r>
              <a:rPr lang="en-US" dirty="0" smtClean="0"/>
              <a:t>Tim. </a:t>
            </a:r>
            <a:r>
              <a:rPr lang="en-US" dirty="0" smtClean="0"/>
              <a:t>4:10).</a:t>
            </a:r>
          </a:p>
          <a:p>
            <a:pPr lvl="0"/>
            <a:r>
              <a:rPr lang="en-US" dirty="0" smtClean="0"/>
              <a:t>Paul chose the right kind of life (Philippians 1:21).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Control Your Tongue </a:t>
            </a:r>
            <a:br>
              <a:rPr lang="en-US" dirty="0" smtClean="0"/>
            </a:br>
            <a:r>
              <a:rPr lang="en-US" dirty="0" smtClean="0"/>
              <a:t>(Ps. 34:13)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How powerful is the tongue?</a:t>
            </a:r>
          </a:p>
          <a:p>
            <a:pPr lvl="0"/>
            <a:r>
              <a:rPr lang="en-US" dirty="0" smtClean="0"/>
              <a:t>Proverbs 18:1.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different kinds of tongues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The gossiping tongue  (Prov. 18:8; Lev. 19:16).</a:t>
            </a:r>
          </a:p>
          <a:p>
            <a:pPr lvl="0"/>
            <a:r>
              <a:rPr lang="en-US" dirty="0" smtClean="0"/>
              <a:t>The lying tongue (Col. 3:9; Rev. 21:8).</a:t>
            </a:r>
          </a:p>
          <a:p>
            <a:r>
              <a:rPr lang="en-US" dirty="0" smtClean="0"/>
              <a:t>The seductive tongue (Prov. 22:14; 7:21; 2 </a:t>
            </a:r>
            <a:r>
              <a:rPr lang="en-US" dirty="0" smtClean="0"/>
              <a:t>Tim. </a:t>
            </a:r>
            <a:r>
              <a:rPr lang="en-US" dirty="0" smtClean="0"/>
              <a:t>3:6; cf. 2 Pet. 2:12-14).</a:t>
            </a:r>
          </a:p>
          <a:p>
            <a:pPr lvl="0"/>
            <a:r>
              <a:rPr lang="en-US" dirty="0" smtClean="0"/>
              <a:t>The hateful tongue (Gal. 5:15). </a:t>
            </a:r>
          </a:p>
          <a:p>
            <a:pPr lvl="0"/>
            <a:r>
              <a:rPr lang="en-US" dirty="0" smtClean="0"/>
              <a:t>The boasting tongue (Luke 18:9ff).</a:t>
            </a:r>
          </a:p>
          <a:p>
            <a:pPr lvl="0"/>
            <a:r>
              <a:rPr lang="en-US" dirty="0" smtClean="0"/>
              <a:t>The impetuous tongue (James 1:19; Prov. 17:28). </a:t>
            </a:r>
          </a:p>
          <a:p>
            <a:pPr lvl="0"/>
            <a:r>
              <a:rPr lang="en-US" dirty="0" smtClean="0"/>
              <a:t>The obscure tongue or politician’s tongue.</a:t>
            </a:r>
          </a:p>
          <a:p>
            <a:pPr lvl="0"/>
            <a:r>
              <a:rPr lang="en-US" dirty="0" smtClean="0"/>
              <a:t>The double tongue (Prov. 8:8; 1 Tim. 3:8).</a:t>
            </a:r>
          </a:p>
          <a:p>
            <a:pPr lvl="0"/>
            <a:r>
              <a:rPr lang="en-US" dirty="0" smtClean="0"/>
              <a:t>The cursing tongue (Eph. 4:29).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Biblical admonition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95265"/>
            <a:ext cx="7239000" cy="407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Avoid Evil and Do Good, Seek Peace and Pursue 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(Psalm </a:t>
            </a:r>
            <a:r>
              <a:rPr lang="en-US" dirty="0" smtClean="0"/>
              <a:t>34:14).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Reward for Living the Good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Lord will hear your prayers!</a:t>
            </a:r>
          </a:p>
          <a:p>
            <a:r>
              <a:rPr lang="en-US" dirty="0" smtClean="0"/>
              <a:t>The Lord’s face will not be against you!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57800" y="1143000"/>
            <a:ext cx="3657600" cy="2057400"/>
          </a:xfrm>
        </p:spPr>
        <p:txBody>
          <a:bodyPr/>
          <a:lstStyle/>
          <a:p>
            <a:r>
              <a:rPr lang="en-US" dirty="0" smtClean="0"/>
              <a:t>Are you living the real good life?</a:t>
            </a:r>
            <a:endParaRPr lang="en-US" dirty="0"/>
          </a:p>
        </p:txBody>
      </p:sp>
      <p:pic>
        <p:nvPicPr>
          <p:cNvPr id="9" name="Picture Placeholder 8" descr="lif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945" r="994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279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Selected psalms lesson 4</vt:lpstr>
      <vt:lpstr>Fear God (Ps. 34:11)</vt:lpstr>
      <vt:lpstr>Desire Life and Love It  (Ps. 34:12)</vt:lpstr>
      <vt:lpstr>Control Your Tongue  (Ps. 34:13)</vt:lpstr>
      <vt:lpstr>The different kinds of tongues</vt:lpstr>
      <vt:lpstr>The Biblical admonition</vt:lpstr>
      <vt:lpstr>Avoid Evil and Do Good, Seek Peace and Pursue It  (Psalm 34:14).</vt:lpstr>
      <vt:lpstr>The Reward for Living the Good Life</vt:lpstr>
      <vt:lpstr>Are you living the real good life?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psalms lesson 4</dc:title>
  <dc:creator>Diatheke</dc:creator>
  <cp:lastModifiedBy>Cindy Nelson</cp:lastModifiedBy>
  <cp:revision>5</cp:revision>
  <dcterms:created xsi:type="dcterms:W3CDTF">2014-12-10T18:47:59Z</dcterms:created>
  <dcterms:modified xsi:type="dcterms:W3CDTF">2014-12-10T19:37:43Z</dcterms:modified>
</cp:coreProperties>
</file>