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E132B6-C86D-41B0-81EB-5E57D256031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DF6A71-BF0A-4999-9798-BF0732CC804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atheke\Pictures\Christian Du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100"/>
            <a:ext cx="4572000" cy="68961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130425"/>
            <a:ext cx="4876800" cy="2289175"/>
          </a:xfrm>
        </p:spPr>
        <p:txBody>
          <a:bodyPr/>
          <a:lstStyle/>
          <a:p>
            <a:pPr algn="ctr"/>
            <a:r>
              <a:rPr lang="en-US" sz="3500" dirty="0" smtClean="0"/>
              <a:t>Duties of a devoted Christian</a:t>
            </a:r>
            <a:br>
              <a:rPr lang="en-US" sz="3500" dirty="0" smtClean="0"/>
            </a:br>
            <a:r>
              <a:rPr lang="en-US" sz="3500" dirty="0" smtClean="0"/>
              <a:t>Psalm 119:57-64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4419600"/>
            <a:ext cx="4419600" cy="1508760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/>
              <a:t>SELECTED PSALMS </a:t>
            </a:r>
          </a:p>
          <a:p>
            <a:pPr algn="ctr"/>
            <a:r>
              <a:rPr lang="en-US" sz="3000" b="1" dirty="0" smtClean="0"/>
              <a:t>LESSON 3</a:t>
            </a:r>
            <a:endParaRPr lang="en-US" sz="30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971800"/>
            <a:ext cx="7772400" cy="3346704"/>
          </a:xfrm>
        </p:spPr>
        <p:txBody>
          <a:bodyPr/>
          <a:lstStyle/>
          <a:p>
            <a:pPr lvl="0"/>
            <a:r>
              <a:rPr lang="en-US" dirty="0" smtClean="0"/>
              <a:t>A Devoted Christian Always Seeks Instruction from the Lord (v. 64)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3276600"/>
            <a:ext cx="4876800" cy="2289175"/>
          </a:xfrm>
        </p:spPr>
        <p:txBody>
          <a:bodyPr/>
          <a:lstStyle/>
          <a:p>
            <a:pPr algn="ctr"/>
            <a:r>
              <a:rPr lang="en-US" sz="3500" dirty="0" smtClean="0"/>
              <a:t>Are you a devoted Christian?</a:t>
            </a:r>
            <a:endParaRPr lang="en-US" sz="3500" dirty="0"/>
          </a:p>
        </p:txBody>
      </p:sp>
      <p:pic>
        <p:nvPicPr>
          <p:cNvPr id="1026" name="Picture 2" descr="C:\Users\Diatheke\Pictures\Christian Du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100"/>
            <a:ext cx="4572000" cy="6896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devoted </a:t>
            </a:r>
            <a:r>
              <a:rPr lang="en-US" dirty="0" err="1" smtClean="0"/>
              <a:t>christian</a:t>
            </a:r>
            <a:r>
              <a:rPr lang="en-US" dirty="0" smtClean="0"/>
              <a:t> makes god his portion (v. 57)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1140968"/>
            <a:ext cx="8128000" cy="4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343400"/>
            <a:ext cx="8077200" cy="1975104"/>
          </a:xfrm>
        </p:spPr>
        <p:txBody>
          <a:bodyPr/>
          <a:lstStyle/>
          <a:p>
            <a:pPr lvl="0"/>
            <a:r>
              <a:rPr lang="en-US" sz="3700" dirty="0" smtClean="0"/>
              <a:t>A Devoted Christian Seeks God’s Favor and Mercy (v. 58)</a:t>
            </a:r>
            <a:endParaRPr lang="en-US" sz="37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8153400" cy="2971800"/>
          </a:xfrm>
        </p:spPr>
        <p:txBody>
          <a:bodyPr/>
          <a:lstStyle/>
          <a:p>
            <a:pPr lvl="0"/>
            <a:r>
              <a:rPr lang="en-US" dirty="0" smtClean="0"/>
              <a:t>A Devoted Christian Always Examines Himself and Makes Corrections in His Spiritual Life (v. 59)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667000"/>
            <a:ext cx="7772400" cy="3200400"/>
          </a:xfrm>
        </p:spPr>
        <p:txBody>
          <a:bodyPr/>
          <a:lstStyle/>
          <a:p>
            <a:pPr lvl="0"/>
            <a:r>
              <a:rPr lang="en-US" dirty="0" smtClean="0"/>
              <a:t>A Devoted Christian Never Procrastinates When It Comes to His Obedience to God’s Word (v. 60)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2590800"/>
            <a:ext cx="7772400" cy="3657600"/>
          </a:xfrm>
        </p:spPr>
        <p:txBody>
          <a:bodyPr/>
          <a:lstStyle/>
          <a:p>
            <a:pPr lvl="0"/>
            <a:r>
              <a:rPr lang="en-US" dirty="0" smtClean="0"/>
              <a:t>A Devoted Christian Never Forgets God in Times of Trouble (v. 61)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971800"/>
            <a:ext cx="7772400" cy="3346704"/>
          </a:xfrm>
        </p:spPr>
        <p:txBody>
          <a:bodyPr/>
          <a:lstStyle/>
          <a:p>
            <a:pPr lvl="0"/>
            <a:r>
              <a:rPr lang="en-US" dirty="0" smtClean="0"/>
              <a:t>A Devoted Christian is Thankful at All Times </a:t>
            </a:r>
            <a:r>
              <a:rPr lang="en-US" dirty="0" smtClean="0"/>
              <a:t>   (</a:t>
            </a:r>
            <a:r>
              <a:rPr lang="en-US" dirty="0" smtClean="0"/>
              <a:t>v. 62)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971800"/>
            <a:ext cx="7772400" cy="3346704"/>
          </a:xfrm>
        </p:spPr>
        <p:txBody>
          <a:bodyPr/>
          <a:lstStyle/>
          <a:p>
            <a:pPr lvl="0"/>
            <a:r>
              <a:rPr lang="en-US" dirty="0" smtClean="0"/>
              <a:t>A Devoted Christian Has the Right Companions (v. 63)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36</TotalTime>
  <Words>131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Duties of a devoted Christian Psalm 119:57-64</vt:lpstr>
      <vt:lpstr>A devoted christian makes god his portion (v. 57)</vt:lpstr>
      <vt:lpstr>PowerPoint Presentation</vt:lpstr>
      <vt:lpstr>A Devoted Christian Seeks God’s Favor and Mercy (v. 58)</vt:lpstr>
      <vt:lpstr>A Devoted Christian Always Examines Himself and Makes Corrections in His Spiritual Life (v. 59) </vt:lpstr>
      <vt:lpstr>A Devoted Christian Never Procrastinates When It Comes to His Obedience to God’s Word (v. 60) </vt:lpstr>
      <vt:lpstr>A Devoted Christian Never Forgets God in Times of Trouble (v. 61)</vt:lpstr>
      <vt:lpstr>A Devoted Christian is Thankful at All Times    (v. 62)</vt:lpstr>
      <vt:lpstr>A Devoted Christian Has the Right Companions (v. 63)</vt:lpstr>
      <vt:lpstr>A Devoted Christian Always Seeks Instruction from the Lord (v. 64) </vt:lpstr>
      <vt:lpstr>Are you a devoted Christian?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Diatheke</dc:creator>
  <cp:lastModifiedBy>Cindy Nelson</cp:lastModifiedBy>
  <cp:revision>6</cp:revision>
  <dcterms:created xsi:type="dcterms:W3CDTF">2014-12-03T18:20:13Z</dcterms:created>
  <dcterms:modified xsi:type="dcterms:W3CDTF">2014-12-03T19:10:05Z</dcterms:modified>
</cp:coreProperties>
</file>