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C4EF86-2A17-46DA-BCFA-BB5DCC46E298}" type="datetimeFigureOut">
              <a:rPr lang="en-US" smtClean="0"/>
              <a:pPr/>
              <a:t>11/19/2014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23CD462-FE07-4B4C-BD66-3A03B1BA7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400" y="0"/>
            <a:ext cx="4953000" cy="2438400"/>
          </a:xfrm>
        </p:spPr>
        <p:txBody>
          <a:bodyPr/>
          <a:lstStyle/>
          <a:p>
            <a:r>
              <a:rPr lang="en-US" dirty="0" smtClean="0"/>
              <a:t>Traits of a genuine Christian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2286000"/>
            <a:ext cx="4724400" cy="45720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FFFF00"/>
                </a:solidFill>
              </a:rPr>
              <a:t>SELECTED PSALMS</a:t>
            </a:r>
          </a:p>
          <a:p>
            <a:r>
              <a:rPr lang="en-US" sz="3500" dirty="0" smtClean="0">
                <a:solidFill>
                  <a:srgbClr val="FFFF00"/>
                </a:solidFill>
              </a:rPr>
              <a:t>LESSON 2</a:t>
            </a:r>
          </a:p>
          <a:p>
            <a:r>
              <a:rPr lang="en-US" sz="3500" dirty="0" smtClean="0">
                <a:solidFill>
                  <a:srgbClr val="FFFF00"/>
                </a:solidFill>
              </a:rPr>
              <a:t>(PRACTICAL LESSONS FROM PSALM 26)</a:t>
            </a:r>
          </a:p>
          <a:p>
            <a:endParaRPr lang="en-US" sz="3500" dirty="0" smtClean="0">
              <a:solidFill>
                <a:srgbClr val="FFFF00"/>
              </a:solidFill>
            </a:endParaRPr>
          </a:p>
          <a:p>
            <a:endParaRPr lang="en-US" sz="3500" dirty="0" smtClean="0">
              <a:solidFill>
                <a:srgbClr val="FFFF00"/>
              </a:solidFill>
            </a:endParaRPr>
          </a:p>
        </p:txBody>
      </p:sp>
      <p:sp>
        <p:nvSpPr>
          <p:cNvPr id="2050" name="AutoShape 2" descr="data:image/jpeg;base64,/9j/4AAQSkZJRgABAQAAAQABAAD/2wCEAAkGBxQTEhQUExQVFRUUFxQXFRUYFBcUFBQXFxQXFhQYGBcYHCggGBolHBQVITEhJSkrLi4uFx8zODMsNygtLisBCgoKDg0OGxAQGywkICQsLCwsLCwsLCw0LCwsLCwsLCwsLCwsLCwsLCwsLCwsLCwsLCwsLCwsLCwsLCwsLCwsLP/AABEIANMA7gMBIgACEQEDEQH/xAAcAAABBQEBAQAAAAAAAAAAAAAFAAECAwQGBwj/xABAEAABAwIDBQQJAQcEAQUAAAABAAIRAyEEBTESQVFhcQYigZETMkJSobHB0fAUByNicpLh8RUzQ7KCFiRTotL/xAAaAQACAwEBAAAAAAAAAAAAAAABAgADBAUG/8QALxEAAgIBAwMCBQMEAwAAAAAAAAECEQMSITEEQVETIhQyYXGBBaHwscHR4RUjkf/aAAwDAQACEQMRAD8A8PhMtdXDcLhZiEqlYWqIpJ0kwBkkklCCSSSUIPKUJSkoQZJOkoQSZOp0aRcQBqUOApWSw1LaPLeixoAhKjl5AhGMqyz0r2sFt7jwbvWXJlXJpx43wR7Pdm3Yl3u0wbv+jeJXo2U5DQoAejYNr3jdx8dylgaDabQ1ohrRAC3By5WXPKb+hvhiUF9STxZZapU6+Ja2xcB1IlUHENdo5p6EFUpMewbmWWU6ou0A+8LHzXKZjlrqPNp0d9121VDMaAQQbg6haMWRx27Fc4Jnmjxcqt5W3M8N6OoW7tQeSH1tF1I7nPkqMbwoEKbHJOWgoK0Syc3cOSHFbcqPePRCfyhjyLFix6rCiWMHdPVDgpDgkuQhWBbUcNCCQfNW18MSt7Mt/UPJYQHm5YT63HZPHkjOJwFMCNktIAnjKo9RfktWNnE1KRG5VELqP9ID9HX5oRj8CaZ73gRofsrI5E9hZY2twbCUK401WVZZXRCEysTbKNkIJ2iU5CaVCClOCmhXYXDOe7ZYCSfy/AKNoiTZUulynLthkkd51zyG4K7L+zzWEOe6XDdHdB480SO03USOKyZcyltE1YsWndmQ010vZXDQ1zzq4x4D+6GUmtcJC0V8x2WeipuDA0fvapuKc+yB7TzwWLI3JaUbMaS3YazLPqdGG3c86MbdxPIC5QvFZniXesKVBp/+eqWkjkxlx4+a5d2d7JIw4LZ9aq69d/V3sjkFm/Q1HnacYnUuMk+CaOGMOf3/AMBjryuoK/sdfktFpNQmsypJHqNLWNjUAEyeu9bsaWsaS2LAnSNAeK4vD0CwwHT8OahVe9x2do3kXJjRPpTd2CUJxemtw+zMMTTYCQHtj1vXHKSCY/whr+0tae81rhfQQelihB9PhztNJbzBlp67vNS/WNq+s1tN9+8LU3HmPZPMK2MIvek0Z8iyQdO0/DGx2a06plwLSCYIvbgQh1aHDuuB+ClVwbjtGB3TB48VjcwjctEIxXBmlKT5H9A4Xg+F/koEqQqkb1Y3FHeAfBWblexnW3KB31X6Rh1bHS3yW3ABgMtdHIkfVLN7UGNWLMG7liFNE8RQLjIuFX6CEilSHatnX5h2XqUSXNBcwHhcKilmNoeNobj7Q8d69NfX2pA6XC5PPOzbXnbYYdvA3+C5cM1v3HQcPBz3dIkXHH7jcqXCQQ5ocCq6uHqUTJEfLxUsPjA4x6pO7cenBalKylqgLj8m30jb3ZuOnFCKlNwsbHgRC9CGVgGTqtAwTIgtBHMSrVnr6lTxJ8HmRYeSbYK9Drdn8O7/AIwP5SW/AGFmd2UonQvH/kD8wnXURE9BnDCmnhd3T7K0Brtu6uj/AKwiOEyylT9RjWnjEnzN0H1MQrAzi8s7O1akFw2G8Xano37rrcFljKTdlgjifaPUojspbKzZMsp8miGNR4MxpBRdT4LVCQYqiyge0QbiBqTuAFyVyuPxnpamzTGzTBOwwbydXu4uPNH+1WL2WCmLF9z/ACj7n5IXleGgbUXdOz00PxEeCthUFrZbjxPNNQ7d/sLBYQM5u3nh0R/JuzeKxV6NF7m+/wCqz+p0CeS639mnYYVj+pxLZpAn0dM/8hBgud/AOG/pr7AxgAAAAAsABAA5BZp5HJ2ac/XQ6f8A68S4/n5Z875l2YxVB5bUovsJkNLmGRucLFAm4N5LoY47Al3dPcGku90X1K+pCE2yqY55rlGX/kE93Hf7/wCj5dbVI5hDc3wTQPSMsNHN3CbAjlyX0D2w/Z5RxQdUpAUa8EyBFOod223ceY8ZXiWIwzqNV9Gq2CCWvafiPzitOHLva/8APJ0Flx9Zj0v/AGn/AIAGHrmIOkRPLd5fVZay25hhfRVSz2SJb/K7Ty08Flc1dGLT9y7nAywlCThLlGYtUmUJWllDitDXtFmiSnc/BUo+TM3Lp3kKt+XuBgOB+CJCjUd/CFOng2tMySUnqPyNoT7AZ1Kow7weR+ykMfUbv/qAP/YIhix3gr3tFt6b1PKF9M9vLOSq2G7oWwi1yAqzTaeZ8lwqOpZymcZLUqVNoVG7IPqluvKVzWddnnsO01nd5XhenOA32PmsmIG4+asjlcQOKZ5dhczeww4kjnqEewmIa8S0yo5/lDCSQQDc3IEcFzLX1KJkHxFwVqi1NbFMk48nYtCcoXgs8Y6NuGHj7J+yLtcCJF0HYVQwCiQrEoQCVbKfZUymKARgFINThikGoDI4XtU+cQR7oaPhP1RPs/Q9LXoUeOw2eFpd8JQntICMVUm4OyRN7FgH0KO9gHf+7pHgHeYYQrOo2w34X9jT0L90vJ9A5G4NYGCwYAAOA3IoSuYwFY7TY32XRyuH0+Zxi4nP6rHpnfkclIFKEzVZqlqMxIuXjf7aME3bp4hoAn93UMakCWE+G0PJesZnW2WwNSvLf2p1Jw0fxg9fyUYZZfERX83Ol+n43q1fRnmXaWHUcK7fs1GnjAfI/wCxWXLsI+q2WtFjBdzUM7rd2kz3GnzcZRTsy2aLiSYLzAHIALuwuOL8v+rJ1iUupf4/ojM/LAPWdJ4BXYeiB6rQOqIVaUeprzWWs33rHkl1tlGhIqeBvKreeSk6meoVTgJ18EyEZjxR7wUqjlVjdQoh9tZVtbFN7nue0BcmVCvjA32mt6kD5rjc27RCkNmCWkd97S3ab/KDqVxec5g3bPoi803X77tpwMX728LnQ6eUzXPNGB6Vj+09FkgO9IRw0/qXJZv2vqOsDsjgPqdVyLsQeizvd1K14+kiuTPPqW+Ddis1c46zKNdiMDUr1Hi2wG96biSRs+Oq5mnRcYAGvmu97FZLWpnbJcxp9n3uZVmfTHG0hMLlKaZRn/Zp1O7b8kKy7NKlB2y4Et3tOo6Lv8Zi6Y9ao2+oJiB0C5XO6NCp6j5P8pHxhZceRtVI1TguYhvBYtlUTTdPFps4eG9XkrgwPQ9/adbe2xW9vaOo69wDoCBMc43pnjfbgCmu51iZAsNnhNnD7otRxAcJaZ+iRprkdOzSHJnvVLnqt9YDVLQTnO2OGO0yoNCNg+ElvzKz9mMd6Ksx3umSN+ybO8hdF8fjGVA6k4GDv4EGQfMLma1EscI1G/cVekpw0SLcMnCepHv2W427DIIMQePBdYcbePwleD9lu0/o2+jqWZaD7n8J5cCvZOz+PbWYx46SD5grzmbDPDKmX9bii4rIuA0x7jujqpPeRukqbjwWbG4kMaSSkk67nJitTpIGZ/jgABMbzyXj37Q8xDntbJiJImwH9/ojfa3tO0bRJ391m88CeAXlGaY91VznEzJvfXoOAXQ/T+llOfqSO7Uejw0/mfYyYqrtkuP+Auiyh/o6bW6O1J3STKC5fQDjfSPPkiz3kSHCRxC7mRqtJx025Ob7hf07S395HUKD9mJZ3uqD0j7hnkVcS469xU6RrJVnie8dnkqHk2hsjithw0CXd5ZapLtDsgbkyEYMxwWZ1WNy2Y8WQ0MLjZaY7oyydM7D/wBJOc2X1gHb7S0Deg+YZU1joNYOA0DW38ZsF0mcZ9tiGDZGnVD8to0HBzn1msIMbJFzaZBnqssJzSuRfKEW6iCvRWhrQxvE+sfE38k9PLALl3lf4ovi8I3ZD6bxUZeTbukdFgaD1TqbfArxruasC9tP1IB96xJ+y04vHVHxL323TAPUBDWB24R0GqvpsPiUjSuyyPFIoL5kcN6k52zcxbmpty5xeTTmPaZaJJuZK3U8uefd8XT8kJSihoxbMJqjmqPQsLj3u/GkwQOiPjI6ZaRVqMAO6CL6yI+yofRwVEDV5A1sPC5HySLIu1jvG+9A6lQaBY36ytFLaEQSFDEZ/SAPoqYHAn+0Sh7+0D9zWjnAlMo5JdiXBdzoBVqmLiPzgr6lESHOeG23rjK2b1CZL1kONcdXEpvh5vvRPWxrsdpin0faf4gAfErBia2GDSADJ9raJI+iA4Nof6z9nlqSircuaR3SXdUHjUeWyyGRveKK6EG7DJF43+IXZ9ge136V/wC8BNN0SG32T7wb8DC5dmDptFwARod6uDQ2IbI4/Sypz445IuLNmLImtM+HyfSFHG03UxXD/wB0Wbe1u2Y2p5WXkPbvt0cQ4sw5c2mLEkbBefmAuhwOIIyNmoBc4ROjfSuMTwsvMsfXaXQaduMzM81zOlwJzdq6YOmxYsTlNvdNpfZd/uA8wp1Ce+Y3/nFDKogRAPObjquirYAezEHcs78PRmCy/GSu7CaSoyZve2+/1AbcQ8CASBwSGNqD2j5A/RFquVCbC3UqJy+kbAuB6q71IeDG8cuzMFLMXA6/AD5IjSzcRDrhUtykTfaA4yPspPydkd15J4WSt42CsiNVPMqfvEKT8ZRdqULblE6vI6j+6jUykjR4Ph/dTTDyDVk8G6sabv8AkgdJ+qqbhKe6p8FiZljjo4eMhV1cA9u8eZ+yZRXCkI3Lmi39BVIG0Y11JPy6KLcMxtRoqElkjaLbGDrEj6Iy+tdoDSZB724GPmhmZMEbRN7g238EIzbdMMoJK0ei4bKqVKmG0x3DJ12tqRqTvkQhD8saD3qrRsm3EibIN2Z7UGkBRqmafsO1NPkeLfktvb2n3aVRpsZaYNjMOabW3HzWX0prJpb57mn1IuGpLjsaX4nC07Oftmdxt91mqdpqbZ9FTiJubzyhcUHlWNovduPyWj4WK+ZlHxMnwg9V7T1DNwAdwAjyWKrntU+27wKzU8red0eK0U8n94+Vk2nDEF5WYq+LLiCS4kcSoOxJRYZcwbp6lTGXtF2jw1R9WHgnpT8gQFxVrcK87kX9Fy+BlbKOFLh4XQlnrgeOC+WBaeVnefK60UctG+T1sEeoYDddEWZSSLD4WVEuofkvjgQCwuBbua1bxQMd0x0CJ4Xs7VdpDRxcY+GvwXSYbJqTWgEl5HDutn5rNlzqO7Zrw4XLZI4r0M2c0uPEBa8LgKhMMbbouy/RN90Rwiy0jDwOm5YcnXdoo6GPo4rebL8XgXtyMMiXFxJA4Gq4/ZeW1nVGHZ2bDivbcxcP9Opj3tgfEn6LkMRgmkXAKp6fqtDdrlleHp1lhLs9UqPPalIEgzB4SqjW70Fk80ezTs60Eub5Tb+yCPqvadkt/Oq6+PJGauJhzYpY3UkVGkQZ2vDemFRs6XS/TCZDr8JupjEA2LSDxhWmdkZdN7hRYGz3ddyk2iQZmytptbrv4o2KUy42cLKkMAktvyWtwN5uFmAEnZ1RQrKhJsRHPRSayB7yuEus4KLcOBoSjYKIemMEQNZ/i00sNE76YcIPknqjwt4FVCrfXz180PsKBcbhyx3I71sy/GvcwUHOmlO0GmCAeR1GuiJ1aMghzT4+H3Hmh3+nOpVBItAMciJH0VympRp8lTg4u1wbhSaBYRH55K2m0xp9IUmM4T5/BSotImfLX4rO2aEiu/3Uid6say35JVlLCmdGxxiShaG3M9OlJWyhgj1+C1YbAEm3Pd59ERYKdEbVRzeUmP8APgq5T8FkY+QfUydxggGRy1HBWYTL3AwQ4a66cgD+FRx3a8C1ME//AFH3PwQ8/qq+vca7ce4D4esVNM692yBrjft3YZq42hR9dwcfdF3fDd1SyTtP6aq5opubTaPWnfIsSLA/YoZhOzdNp/eONQz/ACstyF46lFWgMOyAGgbgIaOgSS9NKlu/JZH1G7ey8HUYXD7UxqNxMz0WylTi39lzeEzLZE6R5jTet+A7X0HP2Q5r3gWAEzdYsuBzVxOhj6vR7ZHRYXL3vMQAOJMD7otSyQe0/wDpsPMpZfm1KtTESDva4gOHkTITY+vhabdp1QN37IcXE9GgrlyUtWmtyufUzk/H2VhOvlbHYdlKXbLTIIIkxI4c1zGa5WaUkODmjjYgc0Hzj9qDKTBTotHdsHO7zv6BYeJPRedZ32vxGIdLnG+kxbo0Wb5Ldg/Tc095bIz4urlgbt3u9jrs0zek1tyPOB571xWZZ41xOwJ56Dwm6D1ahJlxJPEmVSQu30/RY8X1M3VfqWXNtwg3SoAw6dwMArQKlrtifNDfSAAEmIGq35bjxUBtoYHOyaUWtyqGS9iz0F5Bt8SmdXE6LazDhw2pgqLcO0GdSq7LCDKEt0mVnfhS28XRJtchZqlQk3UTYHQOdVOhCiCFurMBWR9DgnTEZnDkiLwTEE+CiCPup036xMfkapxCwG3IG1+Qm358E7Bfz4R+H6pnVJjTpFvsFCeoPC8lLQ1mhztnS5EqVCrLrwswE2gj6eC10KL5gCTv3AdTuStDJhbC5dtDaIAEanTqPJQr5rh6IhsvI4aef+VHKfS0NraeHNcXH0cE7Ek+0YjpcXUvRMaS4U2gkm8C3Th4Kqt9+CzettjEcdia3+2zYbx08ZP0CnQ7P7RmtULjyPzc6/wW9te/LjMpVsU1glzg3qYTW+IqhdK5k7NmBwVKn6jGj+L2v6jdazTuDO8ErkcV2qptszaeePqt8zf4IPiu0OIq2Di0cGWtzOqPw05bv9w/ERjsv2O8x9ehSB9JUa06xNz4C65jMO1bANmmzbjRzrAdBqUIyzJqlYzDiDqd3i5GjkuFoj9/UEj2GG567/kiseKDp22F5MslapI57E5jWrkNkmdGMGvgNUSwPZerAqVXNoNF5ce/4AaeJWt/aRtMFmFotpNPtEAuP38SUFxeIqVDNRxcef0GgWha2qS0r+fgytwTtvUzpX9oG0TNN9Wq8CA8vLWi0WAifJB8bmlWr6zoB3Cw+5Q3crGtcfupHFGO5JZ5y2sQsmffddIuaN8ngqqmKPT5+atopbLnCNSB81RUxA3Dz+yoLpUZTKIrYnuJ1uj+R16bRsi83M6z04Lny5IPiCLEb0Jw1KhoT0uzv2kHRMW3XM4LO4gVP6h9R9kbo4prmzII4grFLHKPJsjNS4LjfVS2FXtA+CkXSlCVvmVEGFN7+CgEwpz7K5FgrqdWfDz/AD7q+nlbj63dHmfL/C2YfA026N2jxcZE/wAv+Va5RKoxkZ8MC+zQ53yA57giFLBOFyRPAX6CTAnzWmjNr2Go4TpbldbmMEaiwlwMQOfz8QqZTL4wBvoTrEdeHXeqn1IiCU+Z51RYNnaDyBB2IN9PW05+KAVM7cQQxobe1tp1/h808Mcpb0JOcVtZ0dPEzqTb813LPXzyiwRJe7g2IHV2nzXO4jDV3jacHRz/APysLTuKtjhi+9lcs0l2o6TA4qriXFlN7KPW7j0O/wAAhGYZViG1Nmo1znbjd+10O9ZGPIIIJBFwQYIR6l2qqhmzba4xrzKZxnB+xKhdUZL32Ry/svUI2qkUm8XkT/SPqQtAq4fDmG/vnCbjTW2oj5oRisXUqmaj3O5TbyVKGiUvnf4RPVUfkX5YXxvaGs8Q0+jbwbY/1aoTHUlTaE7oGtk0YxjskVylKTtsZqmWWk2VLsTwHiqH1Z1MpqYtms1wNBPNUVK5O/wVG0m20yiCyTnFR2k0pQmAIuTJJpRIJJJJQglZRrOb6pjjwPVVpKUSw5g82mx7p+B+yK08QCFx0rTQxbm2kxw3KieFPgvjm7M6h1Xgs7sQdFiw2LDraHh9itbBG6VQ41yXqV8BWpieFljr4kNIL3BvU38ALoRWxtR28NHBuvmfoqGnfv3k3Pid6ZY/IjyeAu/OCLUxp7TrDwbr5wsWIxL6n+5ULxJOzOyznDR81mc5O1+63U6+adRS4Ecm+SrH3a0DRswOE/4CzYLFOpPDm6jxBC2OE7tNVkrUN4VsWqplcru0dhgM0pVWFzjBA7zCdOfMIJmdBjnS0QgWi14TG7NnSR8Qq1g0O4jyzuapkatAjRRa0zdFjixHdYGj3nmT5LBVxI3d48TYeSsi2+xU6JMYoucBqfAfdUVK5Op8BYKouRUQWanYg7rfnFUOqKslJMogsclMkAr6GFc7QE9AT8lG0gpNlEKdOnKINyypH+2/qWkDzIURhSBfZbrrUYPhKX1EP6b7oy7CYtWlzGj/AJGebnfJpSq02NjaeZIBH7t1wdCNqLc0NRNJjLVEtWrbpcah8Gt+pUDXZupk/wAzyf8AqAmTYrSM8JK44rgxg/8AGf8AsSm/UPNgfBoA+QTbgItoOOjSfAqX6Y7y0dXD5apzRqO1Dj1n6pDCO3lo6vb90L+pKG9G0av/AKWk/OExLN20fJv3TmgBq9vhtH6JFrB7Tj0EfMqEFTe2RJc3n60eFlsdiXtJaXB0fHeCsQqAaN8Tf4aKTXTc3KWUbCpVwbAPBIN6x+QpH84pp+PzVRYRIUZ/N/ipu0JVDqiZCtlpqWj85fNQL+f91ndUVZKdQF1FmIcCqFKUgE62FFPFKVIMTFqhCKScNVjaalkKwFaykrGtUwErkMkQNQsgtMHio1Mwqu1q1D1e4/VTrTGizSVIpMjdDFNCeCpCmU1ikEUweMbUYKNcw0T6KrBJok6ggXdTJ1Go1G8Ef6FRfThB0xk2i+vgHtOm0NzmHbYejmqLcG7f3Rxd3fhqVQCkSjuDY07VNugLzxPdb5alRdjH6B0Dg3uj4KhIBSkSxEymUg1PsI2AgnUi1RUIJKUyShAq+oqX1+Cy+kKhKrUBnJlrqhVcpiUydIUdMnDU8KEEAptTBJAhIJ4TSnQCOApKAKeUAk5TtcqlIBCg2TJUUk6hCFRWBVuKmUSDkKJ5pi5OgQpdTUdgrRCWym1C0UimphqckBVOqlTdkJkhVl6iSkmSAJMnSRIJJMkoQdJJJQg6dJJAhIJikkgQkUikkgEcJJJKEGCmAmSUYUJOEkkCDpBJJAIx3J06SJBvzySSSUISamqFJJDuR8GYlRSSVogk6SShBJJklCCSSSUI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data:image/jpeg;base64,/9j/4AAQSkZJRgABAQAAAQABAAD/2wCEAAkGBxQTEhQUExQVFRUUFxQXFRUYFBcUFBQXFxQXFhQYGBcYHCggGBolHBQVITEhJSkrLi4uFx8zODMsNygtLisBCgoKDg0OGxAQGywkICQsLCwsLCwsLCw0LCwsLCwsLCwsLCwsLCwsLCwsLCwsLCwsLCwsLCwsLCwsLCwsLCwsLP/AABEIANMA7gMBIgACEQEDEQH/xAAcAAABBQEBAQAAAAAAAAAAAAAFAAECAwQGBwj/xABAEAABAwIDBQQJAQcEAQUAAAABAAIRAyEEBTESQVFhcQYigZETMkJSobHB0fAUByNicpLh8RUzQ7KCFiRTotL/xAAaAQACAwEBAAAAAAAAAAAAAAABAgADBAUG/8QALxEAAgIBAwMCBQMEAwAAAAAAAAECEQMSITEEQVETIhQyYXGBBaHwscHR4RUjkf/aAAwDAQACEQMRAD8A8PhMtdXDcLhZiEqlYWqIpJ0kwBkkklCCSSSUIPKUJSkoQZJOkoQSZOp0aRcQBqUOApWSw1LaPLeixoAhKjl5AhGMqyz0r2sFt7jwbvWXJlXJpx43wR7Pdm3Yl3u0wbv+jeJXo2U5DQoAejYNr3jdx8dylgaDabQ1ohrRAC3By5WXPKb+hvhiUF9STxZZapU6+Ja2xcB1IlUHENdo5p6EFUpMewbmWWU6ou0A+8LHzXKZjlrqPNp0d9121VDMaAQQbg6haMWRx27Fc4Jnmjxcqt5W3M8N6OoW7tQeSH1tF1I7nPkqMbwoEKbHJOWgoK0Syc3cOSHFbcqPePRCfyhjyLFix6rCiWMHdPVDgpDgkuQhWBbUcNCCQfNW18MSt7Mt/UPJYQHm5YT63HZPHkjOJwFMCNktIAnjKo9RfktWNnE1KRG5VELqP9ID9HX5oRj8CaZ73gRofsrI5E9hZY2twbCUK401WVZZXRCEysTbKNkIJ2iU5CaVCClOCmhXYXDOe7ZYCSfy/AKNoiTZUulynLthkkd51zyG4K7L+zzWEOe6XDdHdB480SO03USOKyZcyltE1YsWndmQ010vZXDQ1zzq4x4D+6GUmtcJC0V8x2WeipuDA0fvapuKc+yB7TzwWLI3JaUbMaS3YazLPqdGG3c86MbdxPIC5QvFZniXesKVBp/+eqWkjkxlx4+a5d2d7JIw4LZ9aq69d/V3sjkFm/Q1HnacYnUuMk+CaOGMOf3/AMBjryuoK/sdfktFpNQmsypJHqNLWNjUAEyeu9bsaWsaS2LAnSNAeK4vD0CwwHT8OahVe9x2do3kXJjRPpTd2CUJxemtw+zMMTTYCQHtj1vXHKSCY/whr+0tae81rhfQQelihB9PhztNJbzBlp67vNS/WNq+s1tN9+8LU3HmPZPMK2MIvek0Z8iyQdO0/DGx2a06plwLSCYIvbgQh1aHDuuB+ClVwbjtGB3TB48VjcwjctEIxXBmlKT5H9A4Xg+F/koEqQqkb1Y3FHeAfBWblexnW3KB31X6Rh1bHS3yW3ABgMtdHIkfVLN7UGNWLMG7liFNE8RQLjIuFX6CEilSHatnX5h2XqUSXNBcwHhcKilmNoeNobj7Q8d69NfX2pA6XC5PPOzbXnbYYdvA3+C5cM1v3HQcPBz3dIkXHH7jcqXCQQ5ocCq6uHqUTJEfLxUsPjA4x6pO7cenBalKylqgLj8m30jb3ZuOnFCKlNwsbHgRC9CGVgGTqtAwTIgtBHMSrVnr6lTxJ8HmRYeSbYK9Drdn8O7/AIwP5SW/AGFmd2UonQvH/kD8wnXURE9BnDCmnhd3T7K0Brtu6uj/AKwiOEyylT9RjWnjEnzN0H1MQrAzi8s7O1akFw2G8Xano37rrcFljKTdlgjifaPUojspbKzZMsp8miGNR4MxpBRdT4LVCQYqiyge0QbiBqTuAFyVyuPxnpamzTGzTBOwwbydXu4uPNH+1WL2WCmLF9z/ACj7n5IXleGgbUXdOz00PxEeCthUFrZbjxPNNQ7d/sLBYQM5u3nh0R/JuzeKxV6NF7m+/wCqz+p0CeS639mnYYVj+pxLZpAn0dM/8hBgud/AOG/pr7AxgAAAAAsABAA5BZp5HJ2ac/XQ6f8A68S4/n5Z875l2YxVB5bUovsJkNLmGRucLFAm4N5LoY47Al3dPcGku90X1K+pCE2yqY55rlGX/kE93Hf7/wCj5dbVI5hDc3wTQPSMsNHN3CbAjlyX0D2w/Z5RxQdUpAUa8EyBFOod223ceY8ZXiWIwzqNV9Gq2CCWvafiPzitOHLva/8APJ0Flx9Zj0v/AGn/AIAGHrmIOkRPLd5fVZay25hhfRVSz2SJb/K7Ty08Flc1dGLT9y7nAywlCThLlGYtUmUJWllDitDXtFmiSnc/BUo+TM3Lp3kKt+XuBgOB+CJCjUd/CFOng2tMySUnqPyNoT7AZ1Kow7weR+ykMfUbv/qAP/YIhix3gr3tFt6b1PKF9M9vLOSq2G7oWwi1yAqzTaeZ8lwqOpZymcZLUqVNoVG7IPqluvKVzWddnnsO01nd5XhenOA32PmsmIG4+asjlcQOKZ5dhczeww4kjnqEewmIa8S0yo5/lDCSQQDc3IEcFzLX1KJkHxFwVqi1NbFMk48nYtCcoXgs8Y6NuGHj7J+yLtcCJF0HYVQwCiQrEoQCVbKfZUymKARgFINThikGoDI4XtU+cQR7oaPhP1RPs/Q9LXoUeOw2eFpd8JQntICMVUm4OyRN7FgH0KO9gHf+7pHgHeYYQrOo2w34X9jT0L90vJ9A5G4NYGCwYAAOA3IoSuYwFY7TY32XRyuH0+Zxi4nP6rHpnfkclIFKEzVZqlqMxIuXjf7aME3bp4hoAn93UMakCWE+G0PJesZnW2WwNSvLf2p1Jw0fxg9fyUYZZfERX83Ol+n43q1fRnmXaWHUcK7fs1GnjAfI/wCxWXLsI+q2WtFjBdzUM7rd2kz3GnzcZRTsy2aLiSYLzAHIALuwuOL8v+rJ1iUupf4/ojM/LAPWdJ4BXYeiB6rQOqIVaUeprzWWs33rHkl1tlGhIqeBvKreeSk6meoVTgJ18EyEZjxR7wUqjlVjdQoh9tZVtbFN7nue0BcmVCvjA32mt6kD5rjc27RCkNmCWkd97S3ab/KDqVxec5g3bPoi803X77tpwMX728LnQ6eUzXPNGB6Vj+09FkgO9IRw0/qXJZv2vqOsDsjgPqdVyLsQeizvd1K14+kiuTPPqW+Ddis1c46zKNdiMDUr1Hi2wG96biSRs+Oq5mnRcYAGvmu97FZLWpnbJcxp9n3uZVmfTHG0hMLlKaZRn/Zp1O7b8kKy7NKlB2y4Et3tOo6Lv8Zi6Y9ao2+oJiB0C5XO6NCp6j5P8pHxhZceRtVI1TguYhvBYtlUTTdPFps4eG9XkrgwPQ9/adbe2xW9vaOo69wDoCBMc43pnjfbgCmu51iZAsNnhNnD7otRxAcJaZ+iRprkdOzSHJnvVLnqt9YDVLQTnO2OGO0yoNCNg+ElvzKz9mMd6Ksx3umSN+ybO8hdF8fjGVA6k4GDv4EGQfMLma1EscI1G/cVekpw0SLcMnCepHv2W427DIIMQePBdYcbePwleD9lu0/o2+jqWZaD7n8J5cCvZOz+PbWYx46SD5grzmbDPDKmX9bii4rIuA0x7jujqpPeRukqbjwWbG4kMaSSkk67nJitTpIGZ/jgABMbzyXj37Q8xDntbJiJImwH9/ojfa3tO0bRJ391m88CeAXlGaY91VznEzJvfXoOAXQ/T+llOfqSO7Uejw0/mfYyYqrtkuP+Auiyh/o6bW6O1J3STKC5fQDjfSPPkiz3kSHCRxC7mRqtJx025Ob7hf07S395HUKD9mJZ3uqD0j7hnkVcS469xU6RrJVnie8dnkqHk2hsjithw0CXd5ZapLtDsgbkyEYMxwWZ1WNy2Y8WQ0MLjZaY7oyydM7D/wBJOc2X1gHb7S0Deg+YZU1joNYOA0DW38ZsF0mcZ9tiGDZGnVD8to0HBzn1msIMbJFzaZBnqssJzSuRfKEW6iCvRWhrQxvE+sfE38k9PLALl3lf4ovi8I3ZD6bxUZeTbukdFgaD1TqbfArxruasC9tP1IB96xJ+y04vHVHxL323TAPUBDWB24R0GqvpsPiUjSuyyPFIoL5kcN6k52zcxbmpty5xeTTmPaZaJJuZK3U8uefd8XT8kJSihoxbMJqjmqPQsLj3u/GkwQOiPjI6ZaRVqMAO6CL6yI+yofRwVEDV5A1sPC5HySLIu1jvG+9A6lQaBY36ytFLaEQSFDEZ/SAPoqYHAn+0Sh7+0D9zWjnAlMo5JdiXBdzoBVqmLiPzgr6lESHOeG23rjK2b1CZL1kONcdXEpvh5vvRPWxrsdpin0faf4gAfErBia2GDSADJ9raJI+iA4Nof6z9nlqSircuaR3SXdUHjUeWyyGRveKK6EG7DJF43+IXZ9ge136V/wC8BNN0SG32T7wb8DC5dmDptFwARod6uDQ2IbI4/Sypz445IuLNmLImtM+HyfSFHG03UxXD/wB0Wbe1u2Y2p5WXkPbvt0cQ4sw5c2mLEkbBefmAuhwOIIyNmoBc4ROjfSuMTwsvMsfXaXQaduMzM81zOlwJzdq6YOmxYsTlNvdNpfZd/uA8wp1Ce+Y3/nFDKogRAPObjquirYAezEHcs78PRmCy/GSu7CaSoyZve2+/1AbcQ8CASBwSGNqD2j5A/RFquVCbC3UqJy+kbAuB6q71IeDG8cuzMFLMXA6/AD5IjSzcRDrhUtykTfaA4yPspPydkd15J4WSt42CsiNVPMqfvEKT8ZRdqULblE6vI6j+6jUykjR4Ph/dTTDyDVk8G6sabv8AkgdJ+qqbhKe6p8FiZljjo4eMhV1cA9u8eZ+yZRXCkI3Lmi39BVIG0Y11JPy6KLcMxtRoqElkjaLbGDrEj6Iy+tdoDSZB724GPmhmZMEbRN7g238EIzbdMMoJK0ei4bKqVKmG0x3DJ12tqRqTvkQhD8saD3qrRsm3EibIN2Z7UGkBRqmafsO1NPkeLfktvb2n3aVRpsZaYNjMOabW3HzWX0prJpb57mn1IuGpLjsaX4nC07Oftmdxt91mqdpqbZ9FTiJubzyhcUHlWNovduPyWj4WK+ZlHxMnwg9V7T1DNwAdwAjyWKrntU+27wKzU8red0eK0U8n94+Vk2nDEF5WYq+LLiCS4kcSoOxJRYZcwbp6lTGXtF2jw1R9WHgnpT8gQFxVrcK87kX9Fy+BlbKOFLh4XQlnrgeOC+WBaeVnefK60UctG+T1sEeoYDddEWZSSLD4WVEuofkvjgQCwuBbua1bxQMd0x0CJ4Xs7VdpDRxcY+GvwXSYbJqTWgEl5HDutn5rNlzqO7Zrw4XLZI4r0M2c0uPEBa8LgKhMMbbouy/RN90Rwiy0jDwOm5YcnXdoo6GPo4rebL8XgXtyMMiXFxJA4Gq4/ZeW1nVGHZ2bDivbcxcP9Opj3tgfEn6LkMRgmkXAKp6fqtDdrlleHp1lhLs9UqPPalIEgzB4SqjW70Fk80ezTs60Eub5Tb+yCPqvadkt/Oq6+PJGauJhzYpY3UkVGkQZ2vDemFRs6XS/TCZDr8JupjEA2LSDxhWmdkZdN7hRYGz3ddyk2iQZmytptbrv4o2KUy42cLKkMAktvyWtwN5uFmAEnZ1RQrKhJsRHPRSayB7yuEus4KLcOBoSjYKIemMEQNZ/i00sNE76YcIPknqjwt4FVCrfXz180PsKBcbhyx3I71sy/GvcwUHOmlO0GmCAeR1GuiJ1aMghzT4+H3Hmh3+nOpVBItAMciJH0VympRp8lTg4u1wbhSaBYRH55K2m0xp9IUmM4T5/BSotImfLX4rO2aEiu/3Uid6say35JVlLCmdGxxiShaG3M9OlJWyhgj1+C1YbAEm3Pd59ERYKdEbVRzeUmP8APgq5T8FkY+QfUydxggGRy1HBWYTL3AwQ4a66cgD+FRx3a8C1ME//AFH3PwQ8/qq+vca7ce4D4esVNM692yBrjft3YZq42hR9dwcfdF3fDd1SyTtP6aq5opubTaPWnfIsSLA/YoZhOzdNp/eONQz/ACstyF46lFWgMOyAGgbgIaOgSS9NKlu/JZH1G7ey8HUYXD7UxqNxMz0WylTi39lzeEzLZE6R5jTet+A7X0HP2Q5r3gWAEzdYsuBzVxOhj6vR7ZHRYXL3vMQAOJMD7otSyQe0/wDpsPMpZfm1KtTESDva4gOHkTITY+vhabdp1QN37IcXE9GgrlyUtWmtyufUzk/H2VhOvlbHYdlKXbLTIIIkxI4c1zGa5WaUkODmjjYgc0Hzj9qDKTBTotHdsHO7zv6BYeJPRedZ32vxGIdLnG+kxbo0Wb5Ldg/Tc095bIz4urlgbt3u9jrs0zek1tyPOB571xWZZ41xOwJ56Dwm6D1ahJlxJPEmVSQu30/RY8X1M3VfqWXNtwg3SoAw6dwMArQKlrtifNDfSAAEmIGq35bjxUBtoYHOyaUWtyqGS9iz0F5Bt8SmdXE6LazDhw2pgqLcO0GdSq7LCDKEt0mVnfhS28XRJtchZqlQk3UTYHQOdVOhCiCFurMBWR9DgnTEZnDkiLwTEE+CiCPup036xMfkapxCwG3IG1+Qm358E7Bfz4R+H6pnVJjTpFvsFCeoPC8lLQ1mhztnS5EqVCrLrwswE2gj6eC10KL5gCTv3AdTuStDJhbC5dtDaIAEanTqPJQr5rh6IhsvI4aef+VHKfS0NraeHNcXH0cE7Ek+0YjpcXUvRMaS4U2gkm8C3Th4Kqt9+CzettjEcdia3+2zYbx08ZP0CnQ7P7RmtULjyPzc6/wW9te/LjMpVsU1glzg3qYTW+IqhdK5k7NmBwVKn6jGj+L2v6jdazTuDO8ErkcV2qptszaeePqt8zf4IPiu0OIq2Di0cGWtzOqPw05bv9w/ERjsv2O8x9ehSB9JUa06xNz4C65jMO1bANmmzbjRzrAdBqUIyzJqlYzDiDqd3i5GjkuFoj9/UEj2GG567/kiseKDp22F5MslapI57E5jWrkNkmdGMGvgNUSwPZerAqVXNoNF5ce/4AaeJWt/aRtMFmFotpNPtEAuP38SUFxeIqVDNRxcef0GgWha2qS0r+fgytwTtvUzpX9oG0TNN9Wq8CA8vLWi0WAifJB8bmlWr6zoB3Cw+5Q3crGtcfupHFGO5JZ5y2sQsmffddIuaN8ngqqmKPT5+atopbLnCNSB81RUxA3Dz+yoLpUZTKIrYnuJ1uj+R16bRsi83M6z04Lny5IPiCLEb0Jw1KhoT0uzv2kHRMW3XM4LO4gVP6h9R9kbo4prmzII4grFLHKPJsjNS4LjfVS2FXtA+CkXSlCVvmVEGFN7+CgEwpz7K5FgrqdWfDz/AD7q+nlbj63dHmfL/C2YfA026N2jxcZE/wAv+Va5RKoxkZ8MC+zQ53yA57giFLBOFyRPAX6CTAnzWmjNr2Go4TpbldbmMEaiwlwMQOfz8QqZTL4wBvoTrEdeHXeqn1IiCU+Z51RYNnaDyBB2IN9PW05+KAVM7cQQxobe1tp1/h808Mcpb0JOcVtZ0dPEzqTb813LPXzyiwRJe7g2IHV2nzXO4jDV3jacHRz/APysLTuKtjhi+9lcs0l2o6TA4qriXFlN7KPW7j0O/wAAhGYZViG1Nmo1znbjd+10O9ZGPIIIJBFwQYIR6l2qqhmzba4xrzKZxnB+xKhdUZL32Ry/svUI2qkUm8XkT/SPqQtAq4fDmG/vnCbjTW2oj5oRisXUqmaj3O5TbyVKGiUvnf4RPVUfkX5YXxvaGs8Q0+jbwbY/1aoTHUlTaE7oGtk0YxjskVylKTtsZqmWWk2VLsTwHiqH1Z1MpqYtms1wNBPNUVK5O/wVG0m20yiCyTnFR2k0pQmAIuTJJpRIJJJJQglZRrOb6pjjwPVVpKUSw5g82mx7p+B+yK08QCFx0rTQxbm2kxw3KieFPgvjm7M6h1Xgs7sQdFiw2LDraHh9itbBG6VQ41yXqV8BWpieFljr4kNIL3BvU38ALoRWxtR28NHBuvmfoqGnfv3k3Pid6ZY/IjyeAu/OCLUxp7TrDwbr5wsWIxL6n+5ULxJOzOyznDR81mc5O1+63U6+adRS4Ecm+SrH3a0DRswOE/4CzYLFOpPDm6jxBC2OE7tNVkrUN4VsWqplcru0dhgM0pVWFzjBA7zCdOfMIJmdBjnS0QgWi14TG7NnSR8Qq1g0O4jyzuapkatAjRRa0zdFjixHdYGj3nmT5LBVxI3d48TYeSsi2+xU6JMYoucBqfAfdUVK5Op8BYKouRUQWanYg7rfnFUOqKslJMogsclMkAr6GFc7QE9AT8lG0gpNlEKdOnKINyypH+2/qWkDzIURhSBfZbrrUYPhKX1EP6b7oy7CYtWlzGj/AJGebnfJpSq02NjaeZIBH7t1wdCNqLc0NRNJjLVEtWrbpcah8Gt+pUDXZupk/wAzyf8AqAmTYrSM8JK44rgxg/8AGf8AsSm/UPNgfBoA+QTbgItoOOjSfAqX6Y7y0dXD5apzRqO1Dj1n6pDCO3lo6vb90L+pKG9G0av/AKWk/OExLN20fJv3TmgBq9vhtH6JFrB7Tj0EfMqEFTe2RJc3n60eFlsdiXtJaXB0fHeCsQqAaN8Tf4aKTXTc3KWUbCpVwbAPBIN6x+QpH84pp+PzVRYRIUZ/N/ipu0JVDqiZCtlpqWj85fNQL+f91ndUVZKdQF1FmIcCqFKUgE62FFPFKVIMTFqhCKScNVjaalkKwFaykrGtUwErkMkQNQsgtMHio1Mwqu1q1D1e4/VTrTGizSVIpMjdDFNCeCpCmU1ikEUweMbUYKNcw0T6KrBJok6ggXdTJ1Go1G8Ef6FRfThB0xk2i+vgHtOm0NzmHbYejmqLcG7f3Rxd3fhqVQCkSjuDY07VNugLzxPdb5alRdjH6B0Dg3uj4KhIBSkSxEymUg1PsI2AgnUi1RUIJKUyShAq+oqX1+Cy+kKhKrUBnJlrqhVcpiUydIUdMnDU8KEEAptTBJAhIJ4TSnQCOApKAKeUAk5TtcqlIBCg2TJUUk6hCFRWBVuKmUSDkKJ5pi5OgQpdTUdgrRCWym1C0UimphqckBVOqlTdkJkhVl6iSkmSAJMnSRIJJMkoQdJJJQg6dJJAhIJikkgQkUikkgEcJJJKEGCmAmSUYUJOEkkCDpBJJAIx3J06SJBvzySSSUISamqFJJDuR8GYlRSSVogk6SShBJJklCCSSSUI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data:image/jpeg;base64,/9j/4AAQSkZJRgABAQAAAQABAAD/2wCEAAkGBxQTEhQUExQVFRUUFxQXFRUYFBcUFBQXFxQXFhQYGBcYHCggGBolHBQVITEhJSkrLi4uFx8zODMsNygtLisBCgoKDg0OGxAQGywkICQsLCwsLCwsLCw0LCwsLCwsLCwsLCwsLCwsLCwsLCwsLCwsLCwsLCwsLCwsLCwsLCwsLP/AABEIANMA7gMBIgACEQEDEQH/xAAcAAABBQEBAQAAAAAAAAAAAAAFAAECAwQGBwj/xABAEAABAwIDBQQJAQcEAQUAAAABAAIRAyEEBTESQVFhcQYigZETMkJSobHB0fAUByNicpLh8RUzQ7KCFiRTotL/xAAaAQACAwEBAAAAAAAAAAAAAAABAgADBAUG/8QALxEAAgIBAwMCBQMEAwAAAAAAAAECEQMSITEEQVETIhQyYXGBBaHwscHR4RUjkf/aAAwDAQACEQMRAD8A8PhMtdXDcLhZiEqlYWqIpJ0kwBkkklCCSSSUIPKUJSkoQZJOkoQSZOp0aRcQBqUOApWSw1LaPLeixoAhKjl5AhGMqyz0r2sFt7jwbvWXJlXJpx43wR7Pdm3Yl3u0wbv+jeJXo2U5DQoAejYNr3jdx8dylgaDabQ1ohrRAC3By5WXPKb+hvhiUF9STxZZapU6+Ja2xcB1IlUHENdo5p6EFUpMewbmWWU6ou0A+8LHzXKZjlrqPNp0d9121VDMaAQQbg6haMWRx27Fc4Jnmjxcqt5W3M8N6OoW7tQeSH1tF1I7nPkqMbwoEKbHJOWgoK0Syc3cOSHFbcqPePRCfyhjyLFix6rCiWMHdPVDgpDgkuQhWBbUcNCCQfNW18MSt7Mt/UPJYQHm5YT63HZPHkjOJwFMCNktIAnjKo9RfktWNnE1KRG5VELqP9ID9HX5oRj8CaZ73gRofsrI5E9hZY2twbCUK401WVZZXRCEysTbKNkIJ2iU5CaVCClOCmhXYXDOe7ZYCSfy/AKNoiTZUulynLthkkd51zyG4K7L+zzWEOe6XDdHdB480SO03USOKyZcyltE1YsWndmQ010vZXDQ1zzq4x4D+6GUmtcJC0V8x2WeipuDA0fvapuKc+yB7TzwWLI3JaUbMaS3YazLPqdGG3c86MbdxPIC5QvFZniXesKVBp/+eqWkjkxlx4+a5d2d7JIw4LZ9aq69d/V3sjkFm/Q1HnacYnUuMk+CaOGMOf3/AMBjryuoK/sdfktFpNQmsypJHqNLWNjUAEyeu9bsaWsaS2LAnSNAeK4vD0CwwHT8OahVe9x2do3kXJjRPpTd2CUJxemtw+zMMTTYCQHtj1vXHKSCY/whr+0tae81rhfQQelihB9PhztNJbzBlp67vNS/WNq+s1tN9+8LU3HmPZPMK2MIvek0Z8iyQdO0/DGx2a06plwLSCYIvbgQh1aHDuuB+ClVwbjtGB3TB48VjcwjctEIxXBmlKT5H9A4Xg+F/koEqQqkb1Y3FHeAfBWblexnW3KB31X6Rh1bHS3yW3ABgMtdHIkfVLN7UGNWLMG7liFNE8RQLjIuFX6CEilSHatnX5h2XqUSXNBcwHhcKilmNoeNobj7Q8d69NfX2pA6XC5PPOzbXnbYYdvA3+C5cM1v3HQcPBz3dIkXHH7jcqXCQQ5ocCq6uHqUTJEfLxUsPjA4x6pO7cenBalKylqgLj8m30jb3ZuOnFCKlNwsbHgRC9CGVgGTqtAwTIgtBHMSrVnr6lTxJ8HmRYeSbYK9Drdn8O7/AIwP5SW/AGFmd2UonQvH/kD8wnXURE9BnDCmnhd3T7K0Brtu6uj/AKwiOEyylT9RjWnjEnzN0H1MQrAzi8s7O1akFw2G8Xano37rrcFljKTdlgjifaPUojspbKzZMsp8miGNR4MxpBRdT4LVCQYqiyge0QbiBqTuAFyVyuPxnpamzTGzTBOwwbydXu4uPNH+1WL2WCmLF9z/ACj7n5IXleGgbUXdOz00PxEeCthUFrZbjxPNNQ7d/sLBYQM5u3nh0R/JuzeKxV6NF7m+/wCqz+p0CeS639mnYYVj+pxLZpAn0dM/8hBgud/AOG/pr7AxgAAAAAsABAA5BZp5HJ2ac/XQ6f8A68S4/n5Z875l2YxVB5bUovsJkNLmGRucLFAm4N5LoY47Al3dPcGku90X1K+pCE2yqY55rlGX/kE93Hf7/wCj5dbVI5hDc3wTQPSMsNHN3CbAjlyX0D2w/Z5RxQdUpAUa8EyBFOod223ceY8ZXiWIwzqNV9Gq2CCWvafiPzitOHLva/8APJ0Flx9Zj0v/AGn/AIAGHrmIOkRPLd5fVZay25hhfRVSz2SJb/K7Ty08Flc1dGLT9y7nAywlCThLlGYtUmUJWllDitDXtFmiSnc/BUo+TM3Lp3kKt+XuBgOB+CJCjUd/CFOng2tMySUnqPyNoT7AZ1Kow7weR+ykMfUbv/qAP/YIhix3gr3tFt6b1PKF9M9vLOSq2G7oWwi1yAqzTaeZ8lwqOpZymcZLUqVNoVG7IPqluvKVzWddnnsO01nd5XhenOA32PmsmIG4+asjlcQOKZ5dhczeww4kjnqEewmIa8S0yo5/lDCSQQDc3IEcFzLX1KJkHxFwVqi1NbFMk48nYtCcoXgs8Y6NuGHj7J+yLtcCJF0HYVQwCiQrEoQCVbKfZUymKARgFINThikGoDI4XtU+cQR7oaPhP1RPs/Q9LXoUeOw2eFpd8JQntICMVUm4OyRN7FgH0KO9gHf+7pHgHeYYQrOo2w34X9jT0L90vJ9A5G4NYGCwYAAOA3IoSuYwFY7TY32XRyuH0+Zxi4nP6rHpnfkclIFKEzVZqlqMxIuXjf7aME3bp4hoAn93UMakCWE+G0PJesZnW2WwNSvLf2p1Jw0fxg9fyUYZZfERX83Ol+n43q1fRnmXaWHUcK7fs1GnjAfI/wCxWXLsI+q2WtFjBdzUM7rd2kz3GnzcZRTsy2aLiSYLzAHIALuwuOL8v+rJ1iUupf4/ojM/LAPWdJ4BXYeiB6rQOqIVaUeprzWWs33rHkl1tlGhIqeBvKreeSk6meoVTgJ18EyEZjxR7wUqjlVjdQoh9tZVtbFN7nue0BcmVCvjA32mt6kD5rjc27RCkNmCWkd97S3ab/KDqVxec5g3bPoi803X77tpwMX728LnQ6eUzXPNGB6Vj+09FkgO9IRw0/qXJZv2vqOsDsjgPqdVyLsQeizvd1K14+kiuTPPqW+Ddis1c46zKNdiMDUr1Hi2wG96biSRs+Oq5mnRcYAGvmu97FZLWpnbJcxp9n3uZVmfTHG0hMLlKaZRn/Zp1O7b8kKy7NKlB2y4Et3tOo6Lv8Zi6Y9ao2+oJiB0C5XO6NCp6j5P8pHxhZceRtVI1TguYhvBYtlUTTdPFps4eG9XkrgwPQ9/adbe2xW9vaOo69wDoCBMc43pnjfbgCmu51iZAsNnhNnD7otRxAcJaZ+iRprkdOzSHJnvVLnqt9YDVLQTnO2OGO0yoNCNg+ElvzKz9mMd6Ksx3umSN+ybO8hdF8fjGVA6k4GDv4EGQfMLma1EscI1G/cVekpw0SLcMnCepHv2W427DIIMQePBdYcbePwleD9lu0/o2+jqWZaD7n8J5cCvZOz+PbWYx46SD5grzmbDPDKmX9bii4rIuA0x7jujqpPeRukqbjwWbG4kMaSSkk67nJitTpIGZ/jgABMbzyXj37Q8xDntbJiJImwH9/ojfa3tO0bRJ391m88CeAXlGaY91VznEzJvfXoOAXQ/T+llOfqSO7Uejw0/mfYyYqrtkuP+Auiyh/o6bW6O1J3STKC5fQDjfSPPkiz3kSHCRxC7mRqtJx025Ob7hf07S395HUKD9mJZ3uqD0j7hnkVcS469xU6RrJVnie8dnkqHk2hsjithw0CXd5ZapLtDsgbkyEYMxwWZ1WNy2Y8WQ0MLjZaY7oyydM7D/wBJOc2X1gHb7S0Deg+YZU1joNYOA0DW38ZsF0mcZ9tiGDZGnVD8to0HBzn1msIMbJFzaZBnqssJzSuRfKEW6iCvRWhrQxvE+sfE38k9PLALl3lf4ovi8I3ZD6bxUZeTbukdFgaD1TqbfArxruasC9tP1IB96xJ+y04vHVHxL323TAPUBDWB24R0GqvpsPiUjSuyyPFIoL5kcN6k52zcxbmpty5xeTTmPaZaJJuZK3U8uefd8XT8kJSihoxbMJqjmqPQsLj3u/GkwQOiPjI6ZaRVqMAO6CL6yI+yofRwVEDV5A1sPC5HySLIu1jvG+9A6lQaBY36ytFLaEQSFDEZ/SAPoqYHAn+0Sh7+0D9zWjnAlMo5JdiXBdzoBVqmLiPzgr6lESHOeG23rjK2b1CZL1kONcdXEpvh5vvRPWxrsdpin0faf4gAfErBia2GDSADJ9raJI+iA4Nof6z9nlqSircuaR3SXdUHjUeWyyGRveKK6EG7DJF43+IXZ9ge136V/wC8BNN0SG32T7wb8DC5dmDptFwARod6uDQ2IbI4/Sypz445IuLNmLImtM+HyfSFHG03UxXD/wB0Wbe1u2Y2p5WXkPbvt0cQ4sw5c2mLEkbBefmAuhwOIIyNmoBc4ROjfSuMTwsvMsfXaXQaduMzM81zOlwJzdq6YOmxYsTlNvdNpfZd/uA8wp1Ce+Y3/nFDKogRAPObjquirYAezEHcs78PRmCy/GSu7CaSoyZve2+/1AbcQ8CASBwSGNqD2j5A/RFquVCbC3UqJy+kbAuB6q71IeDG8cuzMFLMXA6/AD5IjSzcRDrhUtykTfaA4yPspPydkd15J4WSt42CsiNVPMqfvEKT8ZRdqULblE6vI6j+6jUykjR4Ph/dTTDyDVk8G6sabv8AkgdJ+qqbhKe6p8FiZljjo4eMhV1cA9u8eZ+yZRXCkI3Lmi39BVIG0Y11JPy6KLcMxtRoqElkjaLbGDrEj6Iy+tdoDSZB724GPmhmZMEbRN7g238EIzbdMMoJK0ei4bKqVKmG0x3DJ12tqRqTvkQhD8saD3qrRsm3EibIN2Z7UGkBRqmafsO1NPkeLfktvb2n3aVRpsZaYNjMOabW3HzWX0prJpb57mn1IuGpLjsaX4nC07Oftmdxt91mqdpqbZ9FTiJubzyhcUHlWNovduPyWj4WK+ZlHxMnwg9V7T1DNwAdwAjyWKrntU+27wKzU8red0eK0U8n94+Vk2nDEF5WYq+LLiCS4kcSoOxJRYZcwbp6lTGXtF2jw1R9WHgnpT8gQFxVrcK87kX9Fy+BlbKOFLh4XQlnrgeOC+WBaeVnefK60UctG+T1sEeoYDddEWZSSLD4WVEuofkvjgQCwuBbua1bxQMd0x0CJ4Xs7VdpDRxcY+GvwXSYbJqTWgEl5HDutn5rNlzqO7Zrw4XLZI4r0M2c0uPEBa8LgKhMMbbouy/RN90Rwiy0jDwOm5YcnXdoo6GPo4rebL8XgXtyMMiXFxJA4Gq4/ZeW1nVGHZ2bDivbcxcP9Opj3tgfEn6LkMRgmkXAKp6fqtDdrlleHp1lhLs9UqPPalIEgzB4SqjW70Fk80ezTs60Eub5Tb+yCPqvadkt/Oq6+PJGauJhzYpY3UkVGkQZ2vDemFRs6XS/TCZDr8JupjEA2LSDxhWmdkZdN7hRYGz3ddyk2iQZmytptbrv4o2KUy42cLKkMAktvyWtwN5uFmAEnZ1RQrKhJsRHPRSayB7yuEus4KLcOBoSjYKIemMEQNZ/i00sNE76YcIPknqjwt4FVCrfXz180PsKBcbhyx3I71sy/GvcwUHOmlO0GmCAeR1GuiJ1aMghzT4+H3Hmh3+nOpVBItAMciJH0VympRp8lTg4u1wbhSaBYRH55K2m0xp9IUmM4T5/BSotImfLX4rO2aEiu/3Uid6say35JVlLCmdGxxiShaG3M9OlJWyhgj1+C1YbAEm3Pd59ERYKdEbVRzeUmP8APgq5T8FkY+QfUydxggGRy1HBWYTL3AwQ4a66cgD+FRx3a8C1ME//AFH3PwQ8/qq+vca7ce4D4esVNM692yBrjft3YZq42hR9dwcfdF3fDd1SyTtP6aq5opubTaPWnfIsSLA/YoZhOzdNp/eONQz/ACstyF46lFWgMOyAGgbgIaOgSS9NKlu/JZH1G7ey8HUYXD7UxqNxMz0WylTi39lzeEzLZE6R5jTet+A7X0HP2Q5r3gWAEzdYsuBzVxOhj6vR7ZHRYXL3vMQAOJMD7otSyQe0/wDpsPMpZfm1KtTESDva4gOHkTITY+vhabdp1QN37IcXE9GgrlyUtWmtyufUzk/H2VhOvlbHYdlKXbLTIIIkxI4c1zGa5WaUkODmjjYgc0Hzj9qDKTBTotHdsHO7zv6BYeJPRedZ32vxGIdLnG+kxbo0Wb5Ldg/Tc095bIz4urlgbt3u9jrs0zek1tyPOB571xWZZ41xOwJ56Dwm6D1ahJlxJPEmVSQu30/RY8X1M3VfqWXNtwg3SoAw6dwMArQKlrtifNDfSAAEmIGq35bjxUBtoYHOyaUWtyqGS9iz0F5Bt8SmdXE6LazDhw2pgqLcO0GdSq7LCDKEt0mVnfhS28XRJtchZqlQk3UTYHQOdVOhCiCFurMBWR9DgnTEZnDkiLwTEE+CiCPup036xMfkapxCwG3IG1+Qm358E7Bfz4R+H6pnVJjTpFvsFCeoPC8lLQ1mhztnS5EqVCrLrwswE2gj6eC10KL5gCTv3AdTuStDJhbC5dtDaIAEanTqPJQr5rh6IhsvI4aef+VHKfS0NraeHNcXH0cE7Ek+0YjpcXUvRMaS4U2gkm8C3Th4Kqt9+CzettjEcdia3+2zYbx08ZP0CnQ7P7RmtULjyPzc6/wW9te/LjMpVsU1glzg3qYTW+IqhdK5k7NmBwVKn6jGj+L2v6jdazTuDO8ErkcV2qptszaeePqt8zf4IPiu0OIq2Di0cGWtzOqPw05bv9w/ERjsv2O8x9ehSB9JUa06xNz4C65jMO1bANmmzbjRzrAdBqUIyzJqlYzDiDqd3i5GjkuFoj9/UEj2GG567/kiseKDp22F5MslapI57E5jWrkNkmdGMGvgNUSwPZerAqVXNoNF5ce/4AaeJWt/aRtMFmFotpNPtEAuP38SUFxeIqVDNRxcef0GgWha2qS0r+fgytwTtvUzpX9oG0TNN9Wq8CA8vLWi0WAifJB8bmlWr6zoB3Cw+5Q3crGtcfupHFGO5JZ5y2sQsmffddIuaN8ngqqmKPT5+atopbLnCNSB81RUxA3Dz+yoLpUZTKIrYnuJ1uj+R16bRsi83M6z04Lny5IPiCLEb0Jw1KhoT0uzv2kHRMW3XM4LO4gVP6h9R9kbo4prmzII4grFLHKPJsjNS4LjfVS2FXtA+CkXSlCVvmVEGFN7+CgEwpz7K5FgrqdWfDz/AD7q+nlbj63dHmfL/C2YfA026N2jxcZE/wAv+Va5RKoxkZ8MC+zQ53yA57giFLBOFyRPAX6CTAnzWmjNr2Go4TpbldbmMEaiwlwMQOfz8QqZTL4wBvoTrEdeHXeqn1IiCU+Z51RYNnaDyBB2IN9PW05+KAVM7cQQxobe1tp1/h808Mcpb0JOcVtZ0dPEzqTb813LPXzyiwRJe7g2IHV2nzXO4jDV3jacHRz/APysLTuKtjhi+9lcs0l2o6TA4qriXFlN7KPW7j0O/wAAhGYZViG1Nmo1znbjd+10O9ZGPIIIJBFwQYIR6l2qqhmzba4xrzKZxnB+xKhdUZL32Ry/svUI2qkUm8XkT/SPqQtAq4fDmG/vnCbjTW2oj5oRisXUqmaj3O5TbyVKGiUvnf4RPVUfkX5YXxvaGs8Q0+jbwbY/1aoTHUlTaE7oGtk0YxjskVylKTtsZqmWWk2VLsTwHiqH1Z1MpqYtms1wNBPNUVK5O/wVG0m20yiCyTnFR2k0pQmAIuTJJpRIJJJJQglZRrOb6pjjwPVVpKUSw5g82mx7p+B+yK08QCFx0rTQxbm2kxw3KieFPgvjm7M6h1Xgs7sQdFiw2LDraHh9itbBG6VQ41yXqV8BWpieFljr4kNIL3BvU38ALoRWxtR28NHBuvmfoqGnfv3k3Pid6ZY/IjyeAu/OCLUxp7TrDwbr5wsWIxL6n+5ULxJOzOyznDR81mc5O1+63U6+adRS4Ecm+SrH3a0DRswOE/4CzYLFOpPDm6jxBC2OE7tNVkrUN4VsWqplcru0dhgM0pVWFzjBA7zCdOfMIJmdBjnS0QgWi14TG7NnSR8Qq1g0O4jyzuapkatAjRRa0zdFjixHdYGj3nmT5LBVxI3d48TYeSsi2+xU6JMYoucBqfAfdUVK5Op8BYKouRUQWanYg7rfnFUOqKslJMogsclMkAr6GFc7QE9AT8lG0gpNlEKdOnKINyypH+2/qWkDzIURhSBfZbrrUYPhKX1EP6b7oy7CYtWlzGj/AJGebnfJpSq02NjaeZIBH7t1wdCNqLc0NRNJjLVEtWrbpcah8Gt+pUDXZupk/wAzyf8AqAmTYrSM8JK44rgxg/8AGf8AsSm/UPNgfBoA+QTbgItoOOjSfAqX6Y7y0dXD5apzRqO1Dj1n6pDCO3lo6vb90L+pKG9G0av/AKWk/OExLN20fJv3TmgBq9vhtH6JFrB7Tj0EfMqEFTe2RJc3n60eFlsdiXtJaXB0fHeCsQqAaN8Tf4aKTXTc3KWUbCpVwbAPBIN6x+QpH84pp+PzVRYRIUZ/N/ipu0JVDqiZCtlpqWj85fNQL+f91ndUVZKdQF1FmIcCqFKUgE62FFPFKVIMTFqhCKScNVjaalkKwFaykrGtUwErkMkQNQsgtMHio1Mwqu1q1D1e4/VTrTGizSVIpMjdDFNCeCpCmU1ikEUweMbUYKNcw0T6KrBJok6ggXdTJ1Go1G8Ef6FRfThB0xk2i+vgHtOm0NzmHbYejmqLcG7f3Rxd3fhqVQCkSjuDY07VNugLzxPdb5alRdjH6B0Dg3uj4KhIBSkSxEymUg1PsI2AgnUi1RUIJKUyShAq+oqX1+Cy+kKhKrUBnJlrqhVcpiUydIUdMnDU8KEEAptTBJAhIJ4TSnQCOApKAKeUAk5TtcqlIBCg2TJUUk6hCFRWBVuKmUSDkKJ5pi5OgQpdTUdgrRCWym1C0UimphqckBVOqlTdkJkhVl6iSkmSAJMnSRIJJMkoQdJJJQg6dJJAhIJikkgQkUikkgEcJJJKEGCmAmSUYUJOEkkCDpBJJAIx3J06SJBvzySSSUISamqFJJDuR8GYlRSSVogk6SShBJJklCCSSSUI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5" name="Picture 7" descr="C:\Users\Diatheke\Downloads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958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kind of Christian are you?</a:t>
            </a:r>
            <a:br>
              <a:rPr lang="en-US" dirty="0" smtClean="0"/>
            </a:br>
            <a:r>
              <a:rPr lang="en-US" dirty="0" smtClean="0"/>
              <a:t>Genuine or Fake?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Conclusion </a:t>
            </a:r>
            <a:endParaRPr lang="en-US" sz="44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A Genuine Christian Has Faith in God (</a:t>
            </a:r>
            <a:r>
              <a:rPr lang="en-US" dirty="0" smtClean="0"/>
              <a:t>Ps. </a:t>
            </a:r>
            <a:r>
              <a:rPr lang="en-US" dirty="0" smtClean="0"/>
              <a:t>26:1)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sz="3600" dirty="0" smtClean="0"/>
              <a:t>What does it mean to have faith in God?</a:t>
            </a:r>
          </a:p>
          <a:p>
            <a:pPr lvl="1"/>
            <a:r>
              <a:rPr lang="en-US" sz="3600" dirty="0" smtClean="0"/>
              <a:t>It means we trust Him (Prov. 3:5-7) and not ourselves.</a:t>
            </a:r>
          </a:p>
          <a:p>
            <a:pPr lvl="1"/>
            <a:r>
              <a:rPr lang="en-US" sz="3600" dirty="0" smtClean="0"/>
              <a:t>It means we obey Him (Matt. 7:21). </a:t>
            </a:r>
          </a:p>
          <a:p>
            <a:pPr lvl="0"/>
            <a:r>
              <a:rPr lang="en-US" sz="3600" dirty="0" smtClean="0"/>
              <a:t>Do you have faith in God?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/>
              <a:t>A Genuine Christian Desires to be Tested by God (Ps. 26:2)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Is it right to ask God to “test us”? (2 Cor. 13:5; Ps. 26:2).</a:t>
            </a:r>
          </a:p>
          <a:p>
            <a:r>
              <a:rPr lang="en-US" sz="3200" dirty="0" smtClean="0"/>
              <a:t>How does God test us?</a:t>
            </a:r>
          </a:p>
          <a:p>
            <a:pPr lvl="1"/>
            <a:r>
              <a:rPr lang="en-US" sz="3200" dirty="0" smtClean="0"/>
              <a:t>By asking us to give Him the first place in our lives (Deut. 6:5-7; cf. Luke 10:27).</a:t>
            </a:r>
          </a:p>
          <a:p>
            <a:pPr lvl="1"/>
            <a:r>
              <a:rPr lang="en-US" sz="3200" dirty="0" smtClean="0"/>
              <a:t>By allowing circumstances around us to challenge our faith (Job 1:1-12, 20-22; I </a:t>
            </a:r>
            <a:r>
              <a:rPr lang="en-US" sz="3200" dirty="0" smtClean="0"/>
              <a:t>Pet. </a:t>
            </a:r>
            <a:r>
              <a:rPr lang="en-US" sz="3200" dirty="0" smtClean="0"/>
              <a:t>2:20; 4:12-16; cf. </a:t>
            </a:r>
            <a:r>
              <a:rPr lang="en-US" sz="3200" dirty="0" smtClean="0"/>
              <a:t>Matt. </a:t>
            </a:r>
            <a:r>
              <a:rPr lang="en-US" sz="3200" dirty="0" smtClean="0"/>
              <a:t>5:10-12).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What is the purpose of God testing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To give us the opportunity to show that we are faithful and to know what’s in our hearts (</a:t>
            </a:r>
            <a:r>
              <a:rPr lang="en-US" dirty="0" smtClean="0"/>
              <a:t>Ex. </a:t>
            </a:r>
            <a:r>
              <a:rPr lang="en-US" dirty="0" smtClean="0"/>
              <a:t>20:20; cf. II </a:t>
            </a:r>
            <a:r>
              <a:rPr lang="en-US" dirty="0" smtClean="0"/>
              <a:t>Chron. </a:t>
            </a:r>
            <a:r>
              <a:rPr lang="en-US" dirty="0" smtClean="0"/>
              <a:t>32:31; </a:t>
            </a:r>
            <a:r>
              <a:rPr lang="en-US" dirty="0" smtClean="0"/>
              <a:t>Deut. </a:t>
            </a:r>
            <a:r>
              <a:rPr lang="en-US" dirty="0" smtClean="0"/>
              <a:t>8:1-2, 6).</a:t>
            </a:r>
          </a:p>
          <a:p>
            <a:pPr lvl="0"/>
            <a:r>
              <a:rPr lang="en-US" dirty="0" smtClean="0"/>
              <a:t>To see how much we really trust Him (Deut. 8:4; </a:t>
            </a:r>
            <a:r>
              <a:rPr lang="en-US" dirty="0" smtClean="0"/>
              <a:t>Matt</a:t>
            </a:r>
            <a:r>
              <a:rPr lang="en-US" dirty="0" smtClean="0"/>
              <a:t>. 6:24-33; Prov. 3:5-8).</a:t>
            </a:r>
          </a:p>
          <a:p>
            <a:pPr lvl="0"/>
            <a:r>
              <a:rPr lang="en-US" dirty="0" smtClean="0"/>
              <a:t>To let us know that He is a Sovereign God (Deut. 8:3; Job 38-42; cf. Ro. 11:33-36).</a:t>
            </a:r>
          </a:p>
          <a:p>
            <a:pPr lvl="0"/>
            <a:r>
              <a:rPr lang="en-US" dirty="0" smtClean="0"/>
              <a:t>To discipline us (Deut. 8:5; cf. Heb. 12:5-11).</a:t>
            </a:r>
          </a:p>
          <a:p>
            <a:pPr lvl="0"/>
            <a:r>
              <a:rPr lang="en-US" dirty="0" smtClean="0"/>
              <a:t>To help us mature and develop patience </a:t>
            </a:r>
            <a:r>
              <a:rPr lang="en-US" dirty="0" smtClean="0"/>
              <a:t>(Jas. </a:t>
            </a:r>
            <a:r>
              <a:rPr lang="en-US" dirty="0" smtClean="0"/>
              <a:t>1:2-4; </a:t>
            </a:r>
            <a:r>
              <a:rPr lang="en-US" dirty="0" smtClean="0"/>
              <a:t>Rom. </a:t>
            </a:r>
            <a:r>
              <a:rPr lang="en-US" dirty="0" smtClean="0"/>
              <a:t>5:3-5).</a:t>
            </a:r>
          </a:p>
          <a:p>
            <a:r>
              <a:rPr lang="en-US" dirty="0" smtClean="0"/>
              <a:t>To see if we are truly approved </a:t>
            </a:r>
            <a:r>
              <a:rPr lang="en-US" dirty="0" smtClean="0"/>
              <a:t>(</a:t>
            </a:r>
            <a:r>
              <a:rPr lang="en-US" dirty="0" smtClean="0"/>
              <a:t>Jas</a:t>
            </a:r>
            <a:r>
              <a:rPr lang="en-US" dirty="0" smtClean="0"/>
              <a:t>. </a:t>
            </a:r>
            <a:r>
              <a:rPr lang="en-US" dirty="0" smtClean="0"/>
              <a:t>1:12; cf. I Pet. 1:6-9; Ps. 17:3; </a:t>
            </a:r>
            <a:r>
              <a:rPr lang="en-US" dirty="0" smtClean="0"/>
              <a:t>Zech. </a:t>
            </a:r>
            <a:r>
              <a:rPr lang="en-US" dirty="0" smtClean="0"/>
              <a:t>13:8-9; Mal. 3:2-3). 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382000" cy="4038600"/>
          </a:xfrm>
        </p:spPr>
        <p:txBody>
          <a:bodyPr>
            <a:normAutofit/>
          </a:bodyPr>
          <a:lstStyle/>
          <a:p>
            <a:r>
              <a:rPr lang="en-US" b="1" dirty="0" smtClean="0"/>
              <a:t>A Genuine Christian Walks in the Truth and Separates Himself from the Enemies of God (Ps. 26:3-5, 9-11)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What does it mean to walk in the Truth?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It means we show appreciation for God’s grace by living a righteous life before Him.</a:t>
            </a:r>
          </a:p>
          <a:p>
            <a:pPr lvl="0"/>
            <a:r>
              <a:rPr lang="en-US" dirty="0" smtClean="0"/>
              <a:t>It also means we don’t fellowship the enemies of God!</a:t>
            </a:r>
          </a:p>
          <a:p>
            <a:pPr lvl="0"/>
            <a:r>
              <a:rPr lang="en-US" dirty="0" smtClean="0"/>
              <a:t>“Fly high like the angels, run wild like the devil.  We’re all trying to find the middle between saint and sinner, wrong and right, Sunday morning and Saturday night.”</a:t>
            </a:r>
            <a:r>
              <a:rPr lang="en-US" b="1" dirty="0" smtClean="0"/>
              <a:t> Written by Tim Nichols &amp; Jeffrey Steele – sung by James Otto (Avoid this type of mentality!)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752601"/>
            <a:ext cx="7848600" cy="3657600"/>
          </a:xfrm>
        </p:spPr>
        <p:txBody>
          <a:bodyPr>
            <a:normAutofit/>
          </a:bodyPr>
          <a:lstStyle/>
          <a:p>
            <a:pPr lvl="0"/>
            <a:r>
              <a:rPr lang="en-US" sz="4800" dirty="0" smtClean="0"/>
              <a:t>A Genuine Christian Shares God with Others (Ps. 26:7)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How do we share God with others?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By telling others how thankful we are for what He does in our lives (e.g. </a:t>
            </a:r>
            <a:r>
              <a:rPr lang="en-US" dirty="0" smtClean="0"/>
              <a:t>Paul, </a:t>
            </a:r>
            <a:r>
              <a:rPr lang="en-US" dirty="0" smtClean="0"/>
              <a:t>1 Tim. 1:12-16).</a:t>
            </a:r>
          </a:p>
          <a:p>
            <a:pPr lvl="0"/>
            <a:r>
              <a:rPr lang="en-US" dirty="0" smtClean="0"/>
              <a:t>By proclaiming the Gospel Plan of Salvation with others (Matt. 28:18-20; cf. Mark 16:16; Rom. 1:16).</a:t>
            </a:r>
          </a:p>
          <a:p>
            <a:pPr lvl="0"/>
            <a:r>
              <a:rPr lang="en-US" dirty="0" smtClean="0"/>
              <a:t>Do you share God with others or are you like some Christians who just “keep God to themselves”?</a:t>
            </a:r>
          </a:p>
          <a:p>
            <a:pPr lvl="0"/>
            <a:r>
              <a:rPr lang="en-US" dirty="0" smtClean="0"/>
              <a:t>“Every man has a right to hear the Gospel once, than any man has to hear it twice.” Avon Malone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A Genuine Christian Loves to Worship God (Ps. 26:6, 8, 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Because he loves to worship God, the genuine Christian prepares himself to worship God.</a:t>
            </a:r>
          </a:p>
          <a:p>
            <a:pPr lvl="0"/>
            <a:r>
              <a:rPr lang="en-US" dirty="0" smtClean="0"/>
              <a:t>Because he loves to worship God, the genuine Christian avoids missing worship service (Ps. 26:8; cf. 122:1; Heb. 10:25).</a:t>
            </a:r>
          </a:p>
          <a:p>
            <a:pPr lvl="0"/>
            <a:r>
              <a:rPr lang="en-US" dirty="0" smtClean="0"/>
              <a:t>Because he loves to worship God, the genuine Christian worships with assurance; i.e. He blesses God by worshipping Him the right way.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63</TotalTime>
  <Words>627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Traits of a genuine Christian</vt:lpstr>
      <vt:lpstr>A Genuine Christian Has Faith in God (Ps. 26:1)</vt:lpstr>
      <vt:lpstr>A Genuine Christian Desires to be Tested by God (Ps. 26:2)</vt:lpstr>
      <vt:lpstr>What is the purpose of God testing us?</vt:lpstr>
      <vt:lpstr>A Genuine Christian Walks in the Truth and Separates Himself from the Enemies of God (Ps. 26:3-5, 9-11)</vt:lpstr>
      <vt:lpstr>What does it mean to walk in the Truth?</vt:lpstr>
      <vt:lpstr>A Genuine Christian Shares God with Others (Ps. 26:7) </vt:lpstr>
      <vt:lpstr>How do we share God with others? </vt:lpstr>
      <vt:lpstr>A Genuine Christian Loves to Worship God (Ps. 26:6, 8, 12)</vt:lpstr>
      <vt:lpstr>What kind of Christian are you? Genuine or Fake?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Traits of genuine christian</dc:title>
  <dc:creator>Diatheke</dc:creator>
  <cp:lastModifiedBy>Cindy Nelson</cp:lastModifiedBy>
  <cp:revision>9</cp:revision>
  <dcterms:created xsi:type="dcterms:W3CDTF">2014-11-18T23:24:39Z</dcterms:created>
  <dcterms:modified xsi:type="dcterms:W3CDTF">2014-11-19T15:32:06Z</dcterms:modified>
</cp:coreProperties>
</file>