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D8319-55A5-4B4A-A48C-A94F7B3E026F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4D00A5-332F-45BB-9C0D-A0ABF6F995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419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Selected Psalms</a:t>
            </a:r>
          </a:p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Lesson 1</a:t>
            </a:r>
          </a:p>
          <a:p>
            <a:pPr algn="ctr"/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Traits of a Successful Christian</a:t>
            </a:r>
          </a:p>
          <a:p>
            <a:pPr algn="ctr"/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/>
              <a:t>(Practical Lessons from Psalm 1)</a:t>
            </a:r>
            <a:endParaRPr lang="en-US" sz="3200" dirty="0"/>
          </a:p>
          <a:p>
            <a:pPr algn="ctr"/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29200"/>
          </a:xfrm>
        </p:spPr>
        <p:txBody>
          <a:bodyPr>
            <a:normAutofit/>
          </a:bodyPr>
          <a:lstStyle/>
          <a:p>
            <a:pPr lvl="0"/>
            <a:r>
              <a:rPr lang="en-US" i="1" dirty="0" smtClean="0"/>
              <a:t>His position</a:t>
            </a:r>
            <a:r>
              <a:rPr lang="en-US" dirty="0" smtClean="0"/>
              <a:t>.  By the river! (Col. 2:6-7).</a:t>
            </a:r>
          </a:p>
          <a:p>
            <a:pPr lvl="0"/>
            <a:r>
              <a:rPr lang="en-US" i="1" dirty="0" smtClean="0"/>
              <a:t>His prominence. </a:t>
            </a:r>
            <a:r>
              <a:rPr lang="en-US" dirty="0" smtClean="0"/>
              <a:t> The life of the successful Christian stands heads above all those around him (Acts 4:13).</a:t>
            </a:r>
          </a:p>
          <a:p>
            <a:r>
              <a:rPr lang="en-US" i="1" dirty="0" smtClean="0"/>
              <a:t>His productivity.</a:t>
            </a:r>
            <a:r>
              <a:rPr lang="en-US" dirty="0" smtClean="0"/>
              <a:t>  The life of the successful Christian is known by its fruit (Matt. 7:16; 13:8).</a:t>
            </a:r>
          </a:p>
          <a:p>
            <a:pPr lvl="0"/>
            <a:r>
              <a:rPr lang="en-US" i="1" dirty="0" smtClean="0"/>
              <a:t>His prosperity.</a:t>
            </a:r>
            <a:r>
              <a:rPr lang="en-US" b="1" dirty="0" smtClean="0"/>
              <a:t>  </a:t>
            </a:r>
            <a:r>
              <a:rPr lang="en-US" dirty="0" smtClean="0"/>
              <a:t>The life of the successful Christian is blessed by God! </a:t>
            </a:r>
          </a:p>
          <a:p>
            <a:r>
              <a:rPr lang="en-US" i="1" dirty="0" smtClean="0"/>
              <a:t>His perpetuity.</a:t>
            </a:r>
            <a:r>
              <a:rPr lang="en-US" b="1" i="1" dirty="0" smtClean="0"/>
              <a:t>  </a:t>
            </a:r>
            <a:r>
              <a:rPr lang="en-US" dirty="0" smtClean="0"/>
              <a:t>The life of the successful Christian keeps him saved in order to be able to enjoy heaven when he dies (Phil. 2:12; 2 Ti. 4:6-8); but he must continue to trust in the Lord (Jer. 17:7-8).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Conditional Promises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Are you a successful Christian? If not, then you will suffer the same fate as the ungodly (Psalm 1:4-6).  </a:t>
            </a:r>
          </a:p>
          <a:p>
            <a:r>
              <a:rPr lang="en-US" sz="3500" dirty="0" smtClean="0"/>
              <a:t>There are only two options: 1) Success or 2) Failure, which one will you choose?</a:t>
            </a:r>
            <a:endParaRPr lang="en-US" sz="3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Conclusion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i="1" dirty="0" smtClean="0"/>
              <a:t>The Successful Christian is separated in his walk of life.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The Path of the Successful Christian (Psalm 1:1).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ways can the counsel of the wicked come into your life?</a:t>
            </a:r>
          </a:p>
          <a:p>
            <a:r>
              <a:rPr lang="en-US" dirty="0" smtClean="0"/>
              <a:t>Television</a:t>
            </a:r>
          </a:p>
          <a:p>
            <a:r>
              <a:rPr lang="en-US" dirty="0" smtClean="0"/>
              <a:t>Songs</a:t>
            </a:r>
          </a:p>
          <a:p>
            <a:r>
              <a:rPr lang="en-US" dirty="0" smtClean="0"/>
              <a:t>Friends</a:t>
            </a:r>
          </a:p>
          <a:p>
            <a:r>
              <a:rPr lang="en-US" dirty="0" smtClean="0"/>
              <a:t>Christians: Immature Christians, Luke-warm Christians, Unfaithful Christians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Doesn’t Believe Like the Wicked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you do to avoid behaving like the wicked?</a:t>
            </a:r>
          </a:p>
          <a:p>
            <a:r>
              <a:rPr lang="en-US" dirty="0" smtClean="0"/>
              <a:t>Put off the old man with his bad habits (Col. 3:5-10).</a:t>
            </a:r>
          </a:p>
          <a:p>
            <a:r>
              <a:rPr lang="en-US" dirty="0" smtClean="0"/>
              <a:t>Keep the Word of God in your heart (Psalm 119:11).</a:t>
            </a:r>
          </a:p>
          <a:p>
            <a:r>
              <a:rPr lang="en-US" dirty="0" smtClean="0"/>
              <a:t>Practice the Word of God in your life (Jas. 1:22; cf. Lu. 6:46; Jn. 13:17).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Doesn’t Behave Like the Wicked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 smtClean="0"/>
              <a:t>What can you do to avoid getting comfortable with sin?</a:t>
            </a:r>
          </a:p>
          <a:p>
            <a:pPr lvl="0"/>
            <a:r>
              <a:rPr lang="en-US" dirty="0" smtClean="0"/>
              <a:t>Keep in mind that sin is deceiving and can harden you heart (Heb. 3:12-15).</a:t>
            </a:r>
          </a:p>
          <a:p>
            <a:r>
              <a:rPr lang="en-US" dirty="0" smtClean="0"/>
              <a:t>Keep in mind that sin will enslave you (Jn. 8:34; Ro. 6:16). </a:t>
            </a:r>
          </a:p>
          <a:p>
            <a:pPr lvl="0"/>
            <a:r>
              <a:rPr lang="en-US" dirty="0" smtClean="0"/>
              <a:t>Don’t let your spiritual guard down (I Cor. 10:12).</a:t>
            </a:r>
          </a:p>
          <a:p>
            <a:r>
              <a:rPr lang="en-US" dirty="0" smtClean="0"/>
              <a:t>Be like the Psalmist and say, “With my whole heart I have sought you; oh, let me not wonder from your commandments!” (Ps. 119:10).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Doesn’t Belong with the Wicked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i="1" dirty="0" smtClean="0"/>
              <a:t>The successful Christian is genuinely and completely in love with the Word of God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33732"/>
            <a:ext cx="8686800" cy="1981200"/>
          </a:xfrm>
        </p:spPr>
        <p:txBody>
          <a:bodyPr/>
          <a:lstStyle/>
          <a:p>
            <a:r>
              <a:rPr lang="en-US" b="1" dirty="0" smtClean="0"/>
              <a:t>The Pleasure of the Successful Christian (Psalm 1:2)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Why is the Word of God so valuable?</a:t>
            </a:r>
          </a:p>
          <a:p>
            <a:pPr lvl="0"/>
            <a:r>
              <a:rPr lang="en-US" dirty="0" smtClean="0"/>
              <a:t>Because it is spiritual food – it provides nourishment.  The Word is compared to milk (1 Pet. 2:2), to meat or solid food (Heb. 5:12-14) to bread (John 6:51) and honey (Psalm 19:10).  Everything you need to grow strong and healthy in order to be successful, God has giving it to you in His Holy Word!</a:t>
            </a:r>
          </a:p>
          <a:p>
            <a:pPr lvl="0"/>
            <a:r>
              <a:rPr lang="en-US" dirty="0" smtClean="0"/>
              <a:t>Because it is light (Psalm 119:105).</a:t>
            </a:r>
          </a:p>
          <a:p>
            <a:pPr lvl="0"/>
            <a:r>
              <a:rPr lang="en-US" dirty="0" smtClean="0"/>
              <a:t>Because it is Truth (Psalm 119:160; cf. John 17:17).</a:t>
            </a:r>
          </a:p>
          <a:p>
            <a:pPr lvl="0"/>
            <a:r>
              <a:rPr lang="en-US" dirty="0" smtClean="0"/>
              <a:t>Because it is a mirror that helps you correct your spiritual imperfections (James 1:23-25).</a:t>
            </a:r>
          </a:p>
          <a:p>
            <a:pPr lvl="0"/>
            <a:r>
              <a:rPr lang="en-US" dirty="0" smtClean="0"/>
              <a:t>Because it is a sword that can help you fight the enemy (Eph. 6:17; cf. Heb. 4:12).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Word of God Has Captured His Full Affection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pPr lvl="0"/>
            <a:r>
              <a:rPr lang="en-US" sz="3500" dirty="0" smtClean="0"/>
              <a:t>4 Ways to internalize the Word of God.</a:t>
            </a:r>
          </a:p>
          <a:p>
            <a:pPr lvl="0"/>
            <a:r>
              <a:rPr lang="en-US" sz="3500" dirty="0" smtClean="0"/>
              <a:t>By reading it (1 Ti. 4:13).</a:t>
            </a:r>
          </a:p>
          <a:p>
            <a:pPr lvl="0"/>
            <a:r>
              <a:rPr lang="en-US" sz="3500" dirty="0" smtClean="0"/>
              <a:t>By memorizing it (Prov. 3:3; cf. 7:1-3).</a:t>
            </a:r>
          </a:p>
          <a:p>
            <a:pPr lvl="0"/>
            <a:r>
              <a:rPr lang="en-US" sz="3500" dirty="0" smtClean="0"/>
              <a:t>By meditating on it (Ps. 1:2; 1 Ti.4:15).</a:t>
            </a:r>
          </a:p>
          <a:p>
            <a:pPr lvl="0"/>
            <a:r>
              <a:rPr lang="en-US" sz="3500" dirty="0" smtClean="0"/>
              <a:t>By practicing it (Jas. 1:22).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Word of God Has Captured His Full Attention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500" dirty="0" smtClean="0"/>
              <a:t>Conditional Promises</a:t>
            </a:r>
            <a:endParaRPr lang="en-US" sz="35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86800" cy="2500532"/>
          </a:xfrm>
        </p:spPr>
        <p:txBody>
          <a:bodyPr/>
          <a:lstStyle/>
          <a:p>
            <a:r>
              <a:rPr lang="en-US" b="1" dirty="0" smtClean="0"/>
              <a:t>The Prosperity of the Successful Christian (Ps. 1:3)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</TotalTime>
  <Words>634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PowerPoint Presentation</vt:lpstr>
      <vt:lpstr>The Path of the Successful Christian (Psalm 1:1).</vt:lpstr>
      <vt:lpstr>He Doesn’t Believe Like the Wicked</vt:lpstr>
      <vt:lpstr>He Doesn’t Behave Like the Wicked</vt:lpstr>
      <vt:lpstr>He Doesn’t Belong with the Wicked</vt:lpstr>
      <vt:lpstr>The Pleasure of the Successful Christian (Psalm 1:2)</vt:lpstr>
      <vt:lpstr>The Word of God Has Captured His Full Affection</vt:lpstr>
      <vt:lpstr>The Word of God Has Captured His Full Attention</vt:lpstr>
      <vt:lpstr>The Prosperity of the Successful Christian (Ps. 1:3)</vt:lpstr>
      <vt:lpstr>Conditional Promises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Diatheke</dc:creator>
  <cp:lastModifiedBy>Cindy Nelson</cp:lastModifiedBy>
  <cp:revision>5</cp:revision>
  <dcterms:created xsi:type="dcterms:W3CDTF">2014-11-12T01:43:26Z</dcterms:created>
  <dcterms:modified xsi:type="dcterms:W3CDTF">2014-11-12T13:48:26Z</dcterms:modified>
</cp:coreProperties>
</file>