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231" autoAdjust="0"/>
  </p:normalViewPr>
  <p:slideViewPr>
    <p:cSldViewPr>
      <p:cViewPr varScale="1">
        <p:scale>
          <a:sx n="81" d="100"/>
          <a:sy n="81" d="100"/>
        </p:scale>
        <p:origin x="1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21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86881C21-1CB8-42A1-AED6-FE8F2879D2F8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6598D9FE-83E6-43BF-9A1A-C97F46349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1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DB797596-1721-4D6E-9CE4-85A0F2930EFB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8" rIns="91435" bIns="4571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CF2D4647-0682-4A9D-B0E3-457BF2905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3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1%20Peter+3:5&amp;version=NKJV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215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http://www.radicallychristian.com/im-tired-of-people-demeaning-women-in-the-church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1 Timothy 2:11-15</a:t>
            </a:r>
            <a:r>
              <a:rPr lang="en-US" b="1" baseline="0" dirty="0" smtClean="0"/>
              <a:t> </a:t>
            </a:r>
            <a:r>
              <a:rPr lang="en-US" baseline="30000" dirty="0" smtClean="0"/>
              <a:t>11 </a:t>
            </a:r>
            <a:r>
              <a:rPr lang="en-US" dirty="0" smtClean="0"/>
              <a:t>Let a woman learn in silence with all submission. </a:t>
            </a:r>
            <a:r>
              <a:rPr lang="en-US" baseline="30000" dirty="0" smtClean="0"/>
              <a:t>12 </a:t>
            </a:r>
            <a:r>
              <a:rPr lang="en-US" dirty="0" smtClean="0"/>
              <a:t>And I do not permit a woman to teach or to have authority over a man, but to be in silence. </a:t>
            </a:r>
            <a:r>
              <a:rPr lang="en-US" baseline="30000" dirty="0" smtClean="0"/>
              <a:t>13 </a:t>
            </a:r>
            <a:r>
              <a:rPr lang="en-US" dirty="0" smtClean="0"/>
              <a:t>For Adam was formed first, then Eve. </a:t>
            </a:r>
            <a:r>
              <a:rPr lang="en-US" baseline="30000" dirty="0" smtClean="0"/>
              <a:t>14 </a:t>
            </a:r>
            <a:r>
              <a:rPr lang="en-US" dirty="0" smtClean="0"/>
              <a:t>And Adam was not deceived, but the woman being deceived, fell into transgression. </a:t>
            </a:r>
            <a:r>
              <a:rPr lang="en-US" baseline="30000" dirty="0" smtClean="0"/>
              <a:t>15 </a:t>
            </a:r>
            <a:r>
              <a:rPr lang="en-US" dirty="0" smtClean="0"/>
              <a:t>Nevertheless she will be saved in childbearing if they continue in faith, love, and holiness, with self-control.</a:t>
            </a:r>
          </a:p>
          <a:p>
            <a:endParaRPr lang="en-US" dirty="0" smtClean="0"/>
          </a:p>
          <a:p>
            <a:r>
              <a:rPr lang="en-US" b="1" dirty="0" smtClean="0"/>
              <a:t>1 Timothy 2:9</a:t>
            </a:r>
            <a:r>
              <a:rPr lang="en-US" baseline="30000" dirty="0" smtClean="0"/>
              <a:t>9 </a:t>
            </a:r>
            <a:r>
              <a:rPr lang="en-US" dirty="0" smtClean="0"/>
              <a:t>in like manner also, that the women adorn themselves in modest apparel, with propriety and moderation, not with braided hair or gold or pearls or costly clothing, </a:t>
            </a:r>
          </a:p>
          <a:p>
            <a:endParaRPr lang="en-US" dirty="0" smtClean="0"/>
          </a:p>
          <a:p>
            <a:r>
              <a:rPr lang="en-US" dirty="0" smtClean="0"/>
              <a:t>Titus 2:3 -5 </a:t>
            </a:r>
            <a:r>
              <a:rPr lang="en-US" baseline="30000" dirty="0" smtClean="0"/>
              <a:t>3 </a:t>
            </a:r>
            <a:r>
              <a:rPr lang="en-US" dirty="0" smtClean="0"/>
              <a:t>the older women likewise, that they be reverent in behavior, not slanderers, not given to much wine, teachers of good things— </a:t>
            </a:r>
            <a:r>
              <a:rPr lang="en-US" baseline="30000" dirty="0" smtClean="0"/>
              <a:t>4 </a:t>
            </a:r>
            <a:r>
              <a:rPr lang="en-US" dirty="0" smtClean="0"/>
              <a:t>that they admonish the young women to love their husbands, to love their children, </a:t>
            </a:r>
            <a:r>
              <a:rPr lang="en-US" baseline="30000" dirty="0" smtClean="0"/>
              <a:t>5 </a:t>
            </a:r>
            <a:r>
              <a:rPr lang="en-US" i="1" dirty="0" smtClean="0"/>
              <a:t>to be</a:t>
            </a:r>
            <a:r>
              <a:rPr lang="en-US" dirty="0" smtClean="0"/>
              <a:t> discreet, chaste, homemakers, good, obedient to their own husbands, that the word of God may not be blasphemed.</a:t>
            </a:r>
          </a:p>
          <a:p>
            <a:r>
              <a:rPr lang="en-US" dirty="0" smtClean="0">
                <a:hlinkClick r:id="rId3"/>
              </a:rPr>
              <a:t>1 Peter 3:5</a:t>
            </a:r>
            <a:endParaRPr lang="en-US" dirty="0" smtClean="0"/>
          </a:p>
          <a:p>
            <a:r>
              <a:rPr lang="en-US" dirty="0" smtClean="0"/>
              <a:t>For in this manner, in former times, the holy </a:t>
            </a:r>
            <a:r>
              <a:rPr lang="en-US" b="1" dirty="0" smtClean="0"/>
              <a:t>women</a:t>
            </a:r>
            <a:r>
              <a:rPr lang="en-US" dirty="0" smtClean="0"/>
              <a:t> who trusted in God also adorned themselves, being submissive to their own husbands,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D4647-0682-4A9D-B0E3-457BF2905F9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97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892" y="-76200"/>
            <a:ext cx="9170890" cy="708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7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8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9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7065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3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2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1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93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2E84B8-EB99-44BB-A9B9-3DBB5AE95A06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2AA3B73-E1B1-4755-8E4F-C369C1C18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51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0" y="-76200"/>
            <a:ext cx="3810000" cy="7086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486400" y="1295400"/>
            <a:ext cx="3162300" cy="16764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Castellar" panose="020A0402060406010301" pitchFamily="18" charset="0"/>
              </a:rPr>
              <a:t>Bad Girls of the Bible</a:t>
            </a:r>
            <a:endParaRPr lang="en-US" sz="4000" dirty="0">
              <a:solidFill>
                <a:schemeClr val="bg1"/>
              </a:solidFill>
              <a:latin typeface="Castellar" panose="020A0402060406010301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14975" y="3505200"/>
            <a:ext cx="3105150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Copperplate Gothic Bold" panose="020E0705020206020404" pitchFamily="34" charset="0"/>
              </a:rPr>
              <a:t>The Women of Proverbs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84431" y="60198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Goudy Old Style" panose="02020502050305020303" pitchFamily="18" charset="0"/>
              </a:rPr>
              <a:t>Proverbs 7 &amp; 31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1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2286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prstClr val="white">
                    <a:lumMod val="85000"/>
                  </a:prstClr>
                </a:solidFill>
                <a:latin typeface="Copperplate Gothic Bold" panose="020E0705020206020404" pitchFamily="34" charset="0"/>
              </a:rPr>
              <a:t>The Crafty Harlot and the Virtuous Wife</a:t>
            </a:r>
            <a:endParaRPr lang="en-US" sz="28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76400"/>
            <a:ext cx="419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Proverbs 6:27 – The Crafty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Harlot</a:t>
            </a:r>
          </a:p>
          <a:p>
            <a:endParaRPr lang="en-US" dirty="0" smtClean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Her time is the night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has a crafty heart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(10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is loud and rebellious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Her feet will not stay at home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is impudent and shameless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diligently searches for sin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</a:t>
            </a:r>
            <a:r>
              <a:rPr lang="en-US" u="sng" dirty="0">
                <a:solidFill>
                  <a:schemeClr val="bg1"/>
                </a:solidFill>
                <a:latin typeface="Goudy Old Style" panose="02020502050305020303" pitchFamily="18" charset="0"/>
              </a:rPr>
              <a:t>plans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 for sin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(16-17)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fulfills selfish desires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is faithless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(19-20)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has cast down many wounded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(26)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Her house is the way to hell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(27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1676400"/>
            <a:ext cx="441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Proverbs 31:10-31 – The Virtuous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Wife</a:t>
            </a:r>
          </a:p>
          <a:p>
            <a:endParaRPr lang="en-US" dirty="0">
              <a:solidFill>
                <a:schemeClr val="bg1"/>
              </a:solidFill>
              <a:latin typeface="Goudy Old Style" panose="020205020503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rises early in the day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(15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Strength &amp; honor are her clothing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(25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opens her mouth with wisdom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(26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watches over her household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(27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is virtuous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(10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willingly works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(13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plans for her family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(16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provides for her household’s needs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(15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Her husband trusts her (v. 11)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She cares for the needy (v. 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Her children rise up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&amp; call 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her blessed </a:t>
            </a:r>
            <a:r>
              <a:rPr lang="en-US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(28</a:t>
            </a:r>
            <a:r>
              <a:rPr lang="en-US" dirty="0">
                <a:solidFill>
                  <a:schemeClr val="bg1"/>
                </a:solidFill>
                <a:latin typeface="Goudy Old Style" panose="02020502050305020303" pitchFamily="18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48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2286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prstClr val="white">
                    <a:lumMod val="85000"/>
                  </a:prstClr>
                </a:solidFill>
                <a:latin typeface="Copperplate Gothic Bold" panose="020E0705020206020404" pitchFamily="34" charset="0"/>
              </a:rPr>
              <a:t>What God Wants In a Woman</a:t>
            </a:r>
            <a:endParaRPr lang="en-US" sz="2800" dirty="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00200"/>
            <a:ext cx="8458200" cy="533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intends for women to understand their roles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 Tim 2:11-15</a:t>
            </a:r>
          </a:p>
          <a:p>
            <a:pPr marL="2857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intends for women to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represent His church well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 Tim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2:9</a:t>
            </a:r>
          </a:p>
          <a:p>
            <a:pPr marL="2857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intends for women to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teach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Titus 2:3-4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2857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intends for women to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care for their homes &amp; families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Titus 2:4-5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2857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sz="2400" dirty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God intends for women to </a:t>
            </a: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be holy and trust Him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white">
                    <a:lumMod val="9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I Peter 3:5</a:t>
            </a: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  <a:p>
            <a:pPr marL="685800" lvl="1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prstClr val="white">
                  <a:lumMod val="9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62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8325</TotalTime>
  <Words>288</Words>
  <Application>Microsoft Office PowerPoint</Application>
  <PresentationFormat>On-screen Show (4:3)</PresentationFormat>
  <Paragraphs>53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Castellar</vt:lpstr>
      <vt:lpstr>Copperplate Gothic Bold</vt:lpstr>
      <vt:lpstr>Goudy Old Style</vt:lpstr>
      <vt:lpstr>Office Theme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Sproule, Traci R</dc:creator>
  <cp:lastModifiedBy>Sproulies</cp:lastModifiedBy>
  <cp:revision>62</cp:revision>
  <cp:lastPrinted>2014-12-31T16:49:43Z</cp:lastPrinted>
  <dcterms:created xsi:type="dcterms:W3CDTF">2014-09-15T16:01:34Z</dcterms:created>
  <dcterms:modified xsi:type="dcterms:W3CDTF">2015-01-05T17:09:18Z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ACCT03\tsproule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bool>false</vt:bool>
  </property>
  <property fmtid="{D5CDD505-2E9C-101B-9397-08002B2CF9AE}" pid="8" name="Allow Footer Overwrite">
    <vt:bool>false</vt:bool>
  </property>
  <property fmtid="{D5CDD505-2E9C-101B-9397-08002B2CF9AE}" pid="9" name="Multiple Selected">
    <vt:lpwstr>-1</vt:lpwstr>
  </property>
  <property fmtid="{D5CDD505-2E9C-101B-9397-08002B2CF9AE}" pid="10" name="SIPLongWording">
    <vt:lpwstr/>
  </property>
  <property fmtid="{D5CDD505-2E9C-101B-9397-08002B2CF9AE}" pid="11" name="checkedProgramsCount">
    <vt:i4>0</vt:i4>
  </property>
  <property fmtid="{D5CDD505-2E9C-101B-9397-08002B2CF9AE}" pid="12" name="ExpCountry">
    <vt:lpwstr/>
  </property>
</Properties>
</file>