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6881C21-1CB8-42A1-AED6-FE8F2879D2F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6598D9FE-83E6-43BF-9A1A-C97F4634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DB797596-1721-4D6E-9CE4-85A0F2930EFB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CF2D4647-0682-4A9D-B0E3-457BF2905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7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9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25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2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2" y="-76200"/>
            <a:ext cx="9170892" cy="708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7065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876800" y="1295400"/>
            <a:ext cx="3771900" cy="1676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Castellar" panose="020A0402060406010301" pitchFamily="18" charset="0"/>
              </a:rPr>
              <a:t>Bad Girls of the Bible</a:t>
            </a:r>
            <a:endParaRPr lang="en-US" sz="4000" dirty="0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933950" y="3505200"/>
            <a:ext cx="36576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Jezebel: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the Heathen Queen</a:t>
            </a:r>
            <a:endParaRPr lang="en-US" dirty="0">
              <a:solidFill>
                <a:schemeClr val="bg1">
                  <a:lumMod val="85000"/>
                </a:schemeClr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84431" y="6019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Goudy Old Style" panose="02020502050305020303" pitchFamily="18" charset="0"/>
              </a:rPr>
              <a:t>1 Kings16:29-31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28600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Jezebel  -- The Pagan Princess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033617"/>
            <a:ext cx="7467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Daughter of the King of Sidon (1 Kings 16:31)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Long history of idol worship (</a:t>
            </a:r>
            <a:r>
              <a:rPr lang="en-US" sz="24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Jdg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10:6, 1 Ki 11:5)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Future history of wickedness (Matt 11:22)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Fierce in her worship of false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gods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Baal - nature-god, believed to control fertility in agriculture, animals &amp; humans; son of Dagon, grain god of the Amorites (1 Kings 17:1-7, 1 Sam 5:2-7)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Ashtoreth - mother &amp; companion to Baal, cultic worship encouraged sexual abandon (Judges 2:13)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Ahab took her as his queen in direct opposition to the will of God (</a:t>
            </a:r>
            <a:r>
              <a:rPr lang="en-US" sz="24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Deut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7:3-4)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This intensified an ongoing problem that began with Solomon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(1 </a:t>
            </a: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Kings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11:1-5) 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30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86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>
                    <a:lumMod val="85000"/>
                  </a:prstClr>
                </a:solidFill>
                <a:latin typeface="Copperplate Gothic Bold" panose="020E0705020206020404" pitchFamily="34" charset="0"/>
              </a:rPr>
              <a:t>Jezebel Led Her Husband Astray</a:t>
            </a:r>
            <a:endParaRPr lang="en-US" sz="3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524000"/>
            <a:ext cx="7772400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Encouraged a corrupt worship to false gods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Served &amp; worshiped Baal (1 Kings 16:31)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Built a temple for Baal in Samaria (1 Kings 16:32)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Maintained 450 false prophets in palace (1 Kings 18:19)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Persecuted God’s followers (1 Kings 18:4, 13; 19:1-3)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Incited ungodly behavior unbecoming of a king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Urged change in Jewish land ownership laws (1 Kings 21:1-3, Lev. 25:23)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Practiced deceit, treachery, superiority in order to fulfill a covetous, controlling nature (1 Kings 21:4-16)</a:t>
            </a:r>
          </a:p>
        </p:txBody>
      </p:sp>
    </p:spTree>
    <p:extLst>
      <p:ext uri="{BB962C8B-B14F-4D97-AF65-F5344CB8AC3E}">
        <p14:creationId xmlns:p14="http://schemas.microsoft.com/office/powerpoint/2010/main" val="324846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6185"/>
            <a:ext cx="7391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Jezebel Led the Nation of Israel Away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8458200" cy="536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Ahab (with his wife) did more to anger the Lord than all who reigned before Him (1 Kings 21:25)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He led the people to worship idols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He turned his back on the laws of God concerning ownership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He allowed deceit and murder to fulfill his own selfish desires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They left a legacy of wickedness in their children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Athaliah</a:t>
            </a: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, queen of Judah, who murdered all her grandchildren except </a:t>
            </a:r>
            <a:r>
              <a:rPr lang="en-US" sz="2000" dirty="0" err="1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Joash</a:t>
            </a: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so she could rule (2 Kings 11:1-16)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Ahaziah</a:t>
            </a: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, made Israel sin like Jeroboam (1 Kings 22:52-53</a:t>
            </a: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Jehoram</a:t>
            </a: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, ruled after </a:t>
            </a:r>
            <a:r>
              <a:rPr lang="en-US" sz="20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Ahaziah’s</a:t>
            </a: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death, and followed the sins of Jeroboam (2 Kings 3:1-3)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 fickle hearts of the people frustrated the servants of God (1 Kings 18:21, 19:10)</a:t>
            </a:r>
          </a:p>
          <a:p>
            <a:pPr marL="1200150" lvl="2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228600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Jezebel Assured Her Own Destruction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524000"/>
            <a:ext cx="784860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God’s response to this wicked king and queen – a three-fold commission (1 Kings 19:15-17):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Hazael</a:t>
            </a: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of Aram to wage war against Ahab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Jehu, son of </a:t>
            </a:r>
            <a:r>
              <a:rPr lang="en-US" sz="20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Nimshi</a:t>
            </a: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, to become the next king of Israel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Elisha, to succeed as prophet of the Lord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Fulfillment of this commission: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Ahab is killed (1 Kings 22:29-37)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Family of Ahab is killed (2 Kings 1:16-17, 9:24, 10:6-11, 10:17)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Prophets of Baal were killed (2 Kings 10:17-28)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Jezebel’s own dramatic death (1 Kings 21:23, 2 Kings 9:30-37)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8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228600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Lessons for us from the life of Jezebel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728752"/>
            <a:ext cx="7848600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Our influence over our husbands and families is a powerful thing, indeed: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1 Peter 3:1-2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Ephesians 6:4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1 Samuel 1:27-28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Our choice of spouse has far-reaching significance: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2 Corinthians 6:14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1 Corinthians 15:33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Our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decisions can and should have national significance: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Proverbs 14:34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Luke 20:25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Romans 13:1</a:t>
            </a:r>
          </a:p>
        </p:txBody>
      </p:sp>
    </p:spTree>
    <p:extLst>
      <p:ext uri="{BB962C8B-B14F-4D97-AF65-F5344CB8AC3E}">
        <p14:creationId xmlns:p14="http://schemas.microsoft.com/office/powerpoint/2010/main" val="76981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544</Words>
  <Application>Microsoft Office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Castellar</vt:lpstr>
      <vt:lpstr>Copperplate Gothic Bold</vt:lpstr>
      <vt:lpstr>Goudy Old Style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Sproulies</cp:lastModifiedBy>
  <cp:revision>36</cp:revision>
  <cp:lastPrinted>2014-11-12T17:52:50Z</cp:lastPrinted>
  <dcterms:created xsi:type="dcterms:W3CDTF">2014-09-15T16:01:34Z</dcterms:created>
  <dcterms:modified xsi:type="dcterms:W3CDTF">2014-11-12T22:37:01Z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