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4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83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5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2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2" y="-76200"/>
            <a:ext cx="9170892" cy="708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7065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876800" y="1295400"/>
            <a:ext cx="3771900" cy="1676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sz="4000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933950" y="3505200"/>
            <a:ext cx="3657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Peninnah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: </a:t>
            </a:r>
            <a:endParaRPr lang="en-US" dirty="0" smtClean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the Cruel Counterpart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4431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Goudy Old Style" panose="02020502050305020303" pitchFamily="18" charset="0"/>
              </a:rPr>
              <a:t>1 Samuel 1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28600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Peninnah</a:t>
            </a:r>
            <a:r>
              <a:rPr lang="en-US" sz="3200" dirty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Provoked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0"/>
            <a:ext cx="7467600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Peninnah’s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Pain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Shared husband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(1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Sam. 1:2)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Hannah’s double </a:t>
            </a: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portion (1 Sam.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1:5)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our feelings direct our actions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Provoked Hannah (v. 6)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Tormented severely (v. 6)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Continued year after year (v. 3)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Made Hannah miserable, with tears and loss of appetite (v. 6-7)</a:t>
            </a:r>
          </a:p>
        </p:txBody>
      </p:sp>
    </p:spTree>
    <p:extLst>
      <p:ext uri="{BB962C8B-B14F-4D97-AF65-F5344CB8AC3E}">
        <p14:creationId xmlns:p14="http://schemas.microsoft.com/office/powerpoint/2010/main" val="7523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28600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God’s Evaluation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0"/>
            <a:ext cx="7467600" cy="453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Kindness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Be kind to one another! (Eph. 4:32)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Kindness benefits, cruelty hurts 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(Prov. 11:17)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Rudeness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Lead a peaceful and quiet life (1 Tim. 2:2)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Bear one another’s burdens </a:t>
            </a: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(Gal. 6:2)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Words that Harm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Tongue is a fire (James 3:6</a:t>
            </a:r>
            <a:r>
              <a:rPr lang="en-US" sz="20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comes out of our mouths can defile (Matt. 15:11)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Only use words to build up! (Eph. 4:29)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No filthiness, foolish talk or crude joking (Eph. 5:4)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25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28600"/>
            <a:ext cx="647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Hannah’s Response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0"/>
            <a:ext cx="7467600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Initial Emotional Outpouring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Miserable (1 Sam. 1:6)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Weeping, tears of anguish (1 </a:t>
            </a: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Sam.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1:6-8, 10)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Stopped </a:t>
            </a: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eating (1 Sam. 1:6-8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Bitterness of soul (1 Samuel 1:10)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Turned to God for Comfort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Prayed to the Lord (v. 10)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Promised the Lord (v. 11)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Trusted the Lord’s response (v. 18)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Gave thanks for Lord’s blessing (v. 26-27)</a:t>
            </a:r>
          </a:p>
        </p:txBody>
      </p:sp>
    </p:spTree>
    <p:extLst>
      <p:ext uri="{BB962C8B-B14F-4D97-AF65-F5344CB8AC3E}">
        <p14:creationId xmlns:p14="http://schemas.microsoft.com/office/powerpoint/2010/main" val="67237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Lessons For Us from Miriam’s Example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524000"/>
            <a:ext cx="7848600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Do we allow our emotions to direct our interactions with others?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allowing the bad behavior of others to direct our own actions?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easy is it for us to give our problems over to the Lord, and then trust Him to do what is best for our situations?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When the Lord has answered our prayers, how faithful are we to return to Him in grateful praise?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8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340</Words>
  <Application>Microsoft Office PowerPoint</Application>
  <PresentationFormat>On-screen Show (4:3)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Castellar</vt:lpstr>
      <vt:lpstr>Copperplate Gothic Bold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Sproulies</cp:lastModifiedBy>
  <cp:revision>20</cp:revision>
  <cp:lastPrinted>2014-09-22T17:02:32Z</cp:lastPrinted>
  <dcterms:created xsi:type="dcterms:W3CDTF">2014-09-15T16:01:34Z</dcterms:created>
  <dcterms:modified xsi:type="dcterms:W3CDTF">2014-10-01T15:46:34Z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