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6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881C21-1CB8-42A1-AED6-FE8F2879D2F8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98D9FE-83E6-43BF-9A1A-C97F4634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1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797596-1721-4D6E-9CE4-85A0F2930EFB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2D4647-0682-4A9D-B0E3-457BF2905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7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33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93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2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3" y="-76200"/>
            <a:ext cx="9170894" cy="708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9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70658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3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2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1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3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1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876800" y="1295400"/>
            <a:ext cx="3771900" cy="1676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Castellar" panose="020A0402060406010301" pitchFamily="18" charset="0"/>
              </a:rPr>
              <a:t>Bad Girls of the Bible</a:t>
            </a:r>
            <a:endParaRPr lang="en-US" sz="4000" dirty="0">
              <a:solidFill>
                <a:schemeClr val="bg1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933950" y="3505200"/>
            <a:ext cx="36576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Miriam: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the Arrogant Leader</a:t>
            </a:r>
            <a:endParaRPr lang="en-US" dirty="0">
              <a:solidFill>
                <a:schemeClr val="bg1">
                  <a:lumMod val="85000"/>
                </a:schemeClr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84431" y="6019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Goudy Old Style" panose="02020502050305020303" pitchFamily="18" charset="0"/>
              </a:rPr>
              <a:t>Numbers 12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28600"/>
            <a:ext cx="647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Miriam’s Leadership Mistakes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524000"/>
            <a:ext cx="7467600" cy="437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Gossip with Aaron about their sister-in-law (12:1)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This is not acceptable to God (1 Tim. 5:13)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expects us to build up with our words, rather than tear down (Eph. 4:29)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Critical of God’s Chosen Leader (12:2)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expects us to respect His leaders (Heb. 13:17)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God’s leaders are worthy of honor (1 Tim. 5:17)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Arrogant in her evaluation of her own position (12:2) 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resists proud people (James 4:6, 10)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There is honor in humility (Prov. 18:12)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30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246185"/>
            <a:ext cx="647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God’s Evaluation of Miriam’s Leadership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524000"/>
            <a:ext cx="8458200" cy="461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should have been afraid to speak out against His chosen leader (12:8)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She was not afraid to speak against Moses, and bad-mouthed her sister-in-law at the same time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Are we afraid to speak harshly about our spiritual leaders? (1 Pet 5:5)</a:t>
            </a:r>
            <a:endParaRPr lang="en-US" sz="20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Moses was the most humble man on the earth (12:3)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By contrast, Miriam clearly was not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Those who exalt themselves will be humbled (Matt. 23:12)</a:t>
            </a:r>
            <a:endParaRPr lang="en-US" sz="20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Moses was a friend of God, rather than a prophet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How much higher a position was “friend” to God than “prophet”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What did this mean for Miriam’s evaluation of her own position?</a:t>
            </a:r>
          </a:p>
          <a:p>
            <a:pPr marL="1257300" lvl="2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Are we being a “friend” to God? (John 15:14)</a:t>
            </a:r>
            <a:endParaRPr lang="en-US" sz="20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2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1200" y="228600"/>
            <a:ext cx="64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Lessons For Us from Miriam’s Example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524000"/>
            <a:ext cx="784860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How kind are we being in our interactions with our church family?</a:t>
            </a:r>
            <a:endParaRPr lang="en-US" sz="20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What kind of attitudes do we have toward God’s leaders?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Are we being examples of humility to those around us, or are we arrogant, secure in our own salvation?</a:t>
            </a: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08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310</Words>
  <Application>Microsoft Office PowerPoint</Application>
  <PresentationFormat>On-screen Show (4:3)</PresentationFormat>
  <Paragraphs>33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Lockheed Martin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Sproule, Traci R</cp:lastModifiedBy>
  <cp:revision>13</cp:revision>
  <cp:lastPrinted>2014-09-22T17:02:32Z</cp:lastPrinted>
  <dcterms:created xsi:type="dcterms:W3CDTF">2014-09-15T16:01:34Z</dcterms:created>
  <dcterms:modified xsi:type="dcterms:W3CDTF">2014-09-22T17:03:32Z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