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C21-1CB8-42A1-AED6-FE8F2879D2F8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8D9FE-83E6-43BF-9A1A-C97F4634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97596-1721-4D6E-9CE4-85A0F2930EF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D4647-0682-4A9D-B0E3-457BF2905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3" y="-76200"/>
            <a:ext cx="9170894" cy="708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70658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2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3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1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3505200" cy="1470025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Castellar" panose="020A0402060406010301" pitchFamily="18" charset="0"/>
              </a:rPr>
              <a:t>Bad Girls of the Bible</a:t>
            </a:r>
            <a:endParaRPr lang="en-US" dirty="0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66800" y="3048000"/>
            <a:ext cx="3657600" cy="1752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Rebekah: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the Manipulative Mother</a:t>
            </a:r>
            <a:endParaRPr lang="en-US" dirty="0">
              <a:solidFill>
                <a:schemeClr val="bg1">
                  <a:lumMod val="85000"/>
                </a:schemeClr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Rebekah as an example of motherhood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524000"/>
            <a:ext cx="6934200" cy="486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Favoritism (Gen. 25:28):</a:t>
            </a:r>
            <a:r>
              <a:rPr lang="en-US" sz="32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	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Rebekah loved Jacob more than Esau, without shame (25:28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)	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Isaac did the same </a:t>
            </a:r>
            <a:r>
              <a:rPr lang="en-US" sz="240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with Esau (25:28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allowed her preference to direct her actions toward her family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Does God show favoritism with His children?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Acts 10:34-35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Romans 2:11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1 Peter 1:17	</a:t>
            </a:r>
            <a:endParaRPr lang="en-US" dirty="0" smtClean="0"/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Should we? (James 2:1-4)</a:t>
            </a:r>
          </a:p>
        </p:txBody>
      </p:sp>
    </p:spTree>
    <p:extLst>
      <p:ext uri="{BB962C8B-B14F-4D97-AF65-F5344CB8AC3E}">
        <p14:creationId xmlns:p14="http://schemas.microsoft.com/office/powerpoint/2010/main" val="75230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Rebekah as an example of motherhood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524000"/>
            <a:ext cx="6934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Manipulation (Gen</a:t>
            </a:r>
            <a:r>
              <a:rPr lang="en-US" sz="28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. </a:t>
            </a:r>
            <a:r>
              <a:rPr lang="en-US" sz="28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27:6-10):</a:t>
            </a:r>
            <a:r>
              <a:rPr lang="en-US" sz="32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	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Rebekah shamelessly manipulated her family to get what she wanted 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Her </a:t>
            </a: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husband (27:10, 15)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Her son (27:17)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does God feel about manipulation?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Matthew 5:37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What are some ways that we use manipulation in our relationships with others?</a:t>
            </a:r>
          </a:p>
        </p:txBody>
      </p:sp>
    </p:spTree>
    <p:extLst>
      <p:ext uri="{BB962C8B-B14F-4D97-AF65-F5344CB8AC3E}">
        <p14:creationId xmlns:p14="http://schemas.microsoft.com/office/powerpoint/2010/main" val="4100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Rebekah as an example of motherhood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524000"/>
            <a:ext cx="6934200" cy="4807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Deception (Gen</a:t>
            </a:r>
            <a:r>
              <a:rPr lang="en-US" sz="28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. </a:t>
            </a:r>
            <a:r>
              <a:rPr lang="en-US" sz="28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27:11-17):</a:t>
            </a:r>
            <a:r>
              <a:rPr lang="en-US" sz="32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	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Rebekah deceived her husband, and led her son to lie to his father 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orchestrated this deception (27:6-7, 14-15)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and Jacob </a:t>
            </a:r>
            <a:r>
              <a:rPr lang="en-US" sz="2000" u="sng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stole</a:t>
            </a: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something very precious from Esau (27:35-36)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does God feel about deceit?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Revelation 21:8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Proverbs 6:16-19, 12:22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Psalm 5:6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Are we being examples of honesty to those around us?</a:t>
            </a:r>
          </a:p>
        </p:txBody>
      </p:sp>
    </p:spTree>
    <p:extLst>
      <p:ext uri="{BB962C8B-B14F-4D97-AF65-F5344CB8AC3E}">
        <p14:creationId xmlns:p14="http://schemas.microsoft.com/office/powerpoint/2010/main" val="236108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Consequences of </a:t>
            </a:r>
            <a:r>
              <a:rPr lang="en-US" sz="3200" dirty="0" err="1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rebekah’s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 actions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382554"/>
            <a:ext cx="6934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Rebekah’s Immediate Family</a:t>
            </a:r>
            <a:endParaRPr lang="en-US" sz="32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2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Rebekah loved Jacob more than Esau (25:28)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2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Esau, furious at the favoritism, wanted to kill his brother (27:41-42)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2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Their family was fractured when Jacob was forced to flee (27:43-46</a:t>
            </a:r>
            <a:r>
              <a:rPr lang="en-US" sz="22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)</a:t>
            </a:r>
          </a:p>
          <a:p>
            <a:pPr lvl="0">
              <a:spcBef>
                <a:spcPct val="20000"/>
              </a:spcBef>
            </a:pPr>
            <a:r>
              <a:rPr lang="en-US" sz="28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Rebekah’s Descendants</a:t>
            </a:r>
            <a:endParaRPr lang="en-US" sz="32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2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Jacob favored his son, Joseph, over his other children(29:30, 37:3-4)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2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Joseph’s brothers were furious, and sought to kill their brother (37:18)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2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Joseph was sold into slavery, fracturing their family and devastating Jacob (37:12-36)</a:t>
            </a:r>
          </a:p>
        </p:txBody>
      </p:sp>
    </p:spTree>
    <p:extLst>
      <p:ext uri="{BB962C8B-B14F-4D97-AF65-F5344CB8AC3E}">
        <p14:creationId xmlns:p14="http://schemas.microsoft.com/office/powerpoint/2010/main" val="244332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647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rebekah’s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 Lessons for Us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764637"/>
            <a:ext cx="7620000" cy="379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Are we showing favoritism in our interactions with those around us?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often do we resort to using manipulation to accomplish our goals?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much a part of our dealings with others employ the use of deception?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will our actions today affect our family, and affect the course of our family’s history?</a:t>
            </a:r>
          </a:p>
        </p:txBody>
      </p:sp>
    </p:spTree>
    <p:extLst>
      <p:ext uri="{BB962C8B-B14F-4D97-AF65-F5344CB8AC3E}">
        <p14:creationId xmlns:p14="http://schemas.microsoft.com/office/powerpoint/2010/main" val="253883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197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Lockheed Martin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Sproule, Traci R</cp:lastModifiedBy>
  <cp:revision>4</cp:revision>
  <dcterms:created xsi:type="dcterms:W3CDTF">2014-09-15T16:01:34Z</dcterms:created>
  <dcterms:modified xsi:type="dcterms:W3CDTF">2014-09-15T16:24:54Z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