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3A"/>
    <a:srgbClr val="89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\\pblfpr\users\David\_Graphics\Lesson-Event PPT Graphics\Trust - Joshua.jpg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" y="118872"/>
            <a:ext cx="8915400" cy="6629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ackgrounds\BlueHaloGradien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248400" cy="1676400"/>
          </a:xfrm>
        </p:spPr>
        <p:txBody>
          <a:bodyPr/>
          <a:lstStyle>
            <a:lvl1pPr>
              <a:defRPr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86800" cy="4876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lnSpc>
                <a:spcPct val="90000"/>
              </a:lnSpc>
              <a:defRPr sz="2600"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lnSpc>
                <a:spcPct val="90000"/>
              </a:lnSpc>
              <a:defRPr sz="2600" b="1">
                <a:solidFill>
                  <a:srgbClr val="89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4" name="Picture 6" descr="\\pblfpr\users\David\_Graphics\Lesson-Event PPT Graphics\Trust - Joshua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1300000">
            <a:off x="36576" y="0"/>
            <a:ext cx="2585151" cy="1938528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63500" dist="50800" dir="129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>
              <a:rot lat="0" lon="0" rev="7200000"/>
            </a:lightRig>
          </a:scene3d>
          <a:sp3d>
            <a:bevelT w="25400" h="1905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691E-B573-4FF8-BBE6-8F3EF9597EA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Joshua about </a:t>
            </a:r>
            <a:r>
              <a:rPr lang="en-US" sz="4000" dirty="0" smtClean="0">
                <a:solidFill>
                  <a:schemeClr val="bg1"/>
                </a:solidFill>
              </a:rPr>
              <a:t>TRUST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Total Trust </a:t>
            </a:r>
            <a:r>
              <a:rPr lang="en-US" sz="2800" u="sng" dirty="0" smtClean="0"/>
              <a:t>Takes Strength from </a:t>
            </a:r>
            <a:r>
              <a:rPr lang="en-US" sz="2800" u="sng" dirty="0" smtClean="0"/>
              <a:t>the </a:t>
            </a:r>
            <a:r>
              <a:rPr lang="en-US" sz="2800" u="sng" dirty="0" smtClean="0"/>
              <a:t>Past</a:t>
            </a:r>
            <a:r>
              <a:rPr lang="en-US" sz="2800" dirty="0" smtClean="0"/>
              <a:t> (1:1-9; 3:1-5:1)</a:t>
            </a:r>
          </a:p>
          <a:p>
            <a:pPr lvl="1"/>
            <a:r>
              <a:rPr lang="en-US" sz="2800" dirty="0" smtClean="0"/>
              <a:t>Cf</a:t>
            </a:r>
            <a:r>
              <a:rPr lang="en-US" sz="2800" dirty="0" smtClean="0"/>
              <a:t>. </a:t>
            </a:r>
            <a:r>
              <a:rPr lang="en-US" sz="2800" dirty="0" smtClean="0"/>
              <a:t>Ps. </a:t>
            </a:r>
            <a:r>
              <a:rPr lang="en-US" sz="2800" dirty="0" smtClean="0"/>
              <a:t>100:3; </a:t>
            </a:r>
            <a:r>
              <a:rPr lang="en-US" sz="2800" dirty="0" smtClean="0"/>
              <a:t>2 </a:t>
            </a:r>
            <a:r>
              <a:rPr lang="en-US" sz="2800" dirty="0" smtClean="0"/>
              <a:t>Cor. 5:21; 1 Cor. 6:11, 19-20; 1 </a:t>
            </a:r>
            <a:r>
              <a:rPr lang="en-US" sz="2800" dirty="0" smtClean="0"/>
              <a:t>Jn. </a:t>
            </a:r>
            <a:r>
              <a:rPr lang="en-US" sz="2800" dirty="0" smtClean="0"/>
              <a:t>2:12</a:t>
            </a:r>
          </a:p>
          <a:p>
            <a:pPr lvl="0"/>
            <a:r>
              <a:rPr lang="en-US" sz="2800" dirty="0" smtClean="0"/>
              <a:t>Total Trust </a:t>
            </a:r>
            <a:r>
              <a:rPr lang="en-US" sz="2800" u="sng" dirty="0" smtClean="0"/>
              <a:t>Makes Right Anything Undone</a:t>
            </a:r>
            <a:r>
              <a:rPr lang="en-US" sz="2800" dirty="0" smtClean="0"/>
              <a:t> (5:2-9)</a:t>
            </a:r>
          </a:p>
          <a:p>
            <a:pPr lvl="1"/>
            <a:r>
              <a:rPr lang="en-US" sz="2800" dirty="0" smtClean="0"/>
              <a:t>Cf</a:t>
            </a:r>
            <a:r>
              <a:rPr lang="en-US" sz="2800" dirty="0" smtClean="0"/>
              <a:t>. Josh. 11:15; Matt. 23:23; Rev. 3:1-3; </a:t>
            </a:r>
            <a:r>
              <a:rPr lang="en-US" sz="2800" dirty="0" smtClean="0"/>
              <a:t>Matt. 5:23-24</a:t>
            </a:r>
            <a:endParaRPr lang="en-US" sz="2800" dirty="0" smtClean="0"/>
          </a:p>
          <a:p>
            <a:pPr lvl="0"/>
            <a:r>
              <a:rPr lang="en-US" sz="2800" dirty="0" smtClean="0"/>
              <a:t>Total Trust </a:t>
            </a:r>
            <a:r>
              <a:rPr lang="en-US" sz="2800" u="sng" dirty="0" smtClean="0"/>
              <a:t>Worships God Exactly As Prescribed</a:t>
            </a:r>
            <a:r>
              <a:rPr lang="en-US" sz="2800" dirty="0" smtClean="0"/>
              <a:t> (5:10)</a:t>
            </a:r>
          </a:p>
          <a:p>
            <a:pPr lvl="1"/>
            <a:r>
              <a:rPr lang="en-US" sz="2800" dirty="0" smtClean="0"/>
              <a:t>Cf. John 4:23-24; Lev. 10:1-3; Matt. 15:8-9; Acts </a:t>
            </a:r>
            <a:r>
              <a:rPr lang="en-US" sz="2800" dirty="0" smtClean="0"/>
              <a:t>2:42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Joshua about </a:t>
            </a:r>
            <a:r>
              <a:rPr lang="en-US" sz="4000" dirty="0" smtClean="0">
                <a:solidFill>
                  <a:schemeClr val="bg1"/>
                </a:solidFill>
              </a:rPr>
              <a:t>TRUST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Total Trust </a:t>
            </a:r>
            <a:r>
              <a:rPr lang="en-US" sz="2800" u="sng" dirty="0" smtClean="0"/>
              <a:t>Works to Provide for Own</a:t>
            </a:r>
            <a:r>
              <a:rPr lang="en-US" sz="2800" dirty="0" smtClean="0"/>
              <a:t> (5:11-12)</a:t>
            </a:r>
            <a:endParaRPr lang="en-US" sz="4400" dirty="0" smtClean="0"/>
          </a:p>
          <a:p>
            <a:pPr lvl="1"/>
            <a:r>
              <a:rPr lang="en-US" sz="2800" dirty="0" smtClean="0"/>
              <a:t>Cf. 1 Tim. 5:8; 2 Thess. 3:7-12</a:t>
            </a:r>
            <a:endParaRPr lang="en-US" sz="4400" dirty="0" smtClean="0"/>
          </a:p>
          <a:p>
            <a:pPr lvl="0"/>
            <a:r>
              <a:rPr lang="en-US" sz="2800" dirty="0" smtClean="0"/>
              <a:t>Total Trust </a:t>
            </a:r>
            <a:r>
              <a:rPr lang="en-US" sz="2800" u="sng" dirty="0" smtClean="0"/>
              <a:t>Recognizes </a:t>
            </a:r>
            <a:r>
              <a:rPr lang="en-US" sz="2800" u="sng" dirty="0" smtClean="0"/>
              <a:t>&amp; </a:t>
            </a:r>
            <a:r>
              <a:rPr lang="en-US" sz="2800" u="sng" dirty="0" smtClean="0"/>
              <a:t>Respects </a:t>
            </a:r>
            <a:r>
              <a:rPr lang="en-US" sz="2800" u="sng" dirty="0" smtClean="0"/>
              <a:t>Holiness</a:t>
            </a:r>
            <a:r>
              <a:rPr lang="en-US" sz="2800" dirty="0" smtClean="0"/>
              <a:t> (</a:t>
            </a:r>
            <a:r>
              <a:rPr lang="en-US" sz="2800" dirty="0" smtClean="0"/>
              <a:t>5:13-15)</a:t>
            </a:r>
            <a:endParaRPr lang="en-US" sz="4400" dirty="0" smtClean="0"/>
          </a:p>
          <a:p>
            <a:pPr lvl="1"/>
            <a:r>
              <a:rPr lang="en-US" sz="2800" dirty="0" smtClean="0"/>
              <a:t>Cf. Isa. 6:1-8; 1 Pet. 1:15-16; </a:t>
            </a:r>
            <a:r>
              <a:rPr lang="en-US" sz="2800" dirty="0" smtClean="0"/>
              <a:t>2:9</a:t>
            </a:r>
            <a:r>
              <a:rPr lang="en-US" sz="2800" dirty="0" smtClean="0"/>
              <a:t>; 1 </a:t>
            </a:r>
            <a:r>
              <a:rPr lang="en-US" sz="2800" dirty="0" smtClean="0"/>
              <a:t>Jn. </a:t>
            </a:r>
            <a:r>
              <a:rPr lang="en-US" sz="2800" dirty="0" smtClean="0"/>
              <a:t>2:15; Hab. 1:13</a:t>
            </a:r>
            <a:endParaRPr lang="en-US" sz="4400" dirty="0" smtClean="0"/>
          </a:p>
          <a:p>
            <a:pPr lvl="0"/>
            <a:r>
              <a:rPr lang="en-US" sz="2800" dirty="0" smtClean="0"/>
              <a:t>Total Trust </a:t>
            </a:r>
            <a:r>
              <a:rPr lang="en-US" sz="2800" u="sng" dirty="0" smtClean="0"/>
              <a:t>Obeys Completely</a:t>
            </a:r>
            <a:r>
              <a:rPr lang="en-US" sz="2800" dirty="0" smtClean="0"/>
              <a:t>, </a:t>
            </a:r>
            <a:r>
              <a:rPr lang="en-US" sz="2800" dirty="0" smtClean="0"/>
              <a:t>Even </a:t>
            </a:r>
            <a:r>
              <a:rPr lang="en-US" sz="2800" dirty="0" smtClean="0"/>
              <a:t>That Which May Seem Unorthodox (</a:t>
            </a:r>
            <a:r>
              <a:rPr lang="en-US" sz="2800" dirty="0" smtClean="0"/>
              <a:t>6:1-11 + Heb. 11:30)</a:t>
            </a:r>
            <a:endParaRPr lang="en-US" sz="4400" dirty="0" smtClean="0"/>
          </a:p>
          <a:p>
            <a:pPr lvl="1"/>
            <a:r>
              <a:rPr lang="en-US" sz="2800" dirty="0" smtClean="0"/>
              <a:t>Cf</a:t>
            </a:r>
            <a:r>
              <a:rPr lang="en-US" sz="2800" dirty="0" smtClean="0"/>
              <a:t>. 2 </a:t>
            </a:r>
            <a:r>
              <a:rPr lang="en-US" sz="2800" dirty="0" err="1" smtClean="0"/>
              <a:t>Kgs</a:t>
            </a:r>
            <a:r>
              <a:rPr lang="en-US" sz="2800" dirty="0" smtClean="0"/>
              <a:t>. 5:10-14; Num. 21:4-9; Acts </a:t>
            </a:r>
            <a:r>
              <a:rPr lang="en-US" sz="2800" dirty="0" smtClean="0"/>
              <a:t>2:37-41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Joshua about </a:t>
            </a:r>
            <a:r>
              <a:rPr lang="en-US" sz="4000" dirty="0" smtClean="0">
                <a:solidFill>
                  <a:schemeClr val="bg1"/>
                </a:solidFill>
              </a:rPr>
              <a:t>TRUST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Total Trust </a:t>
            </a:r>
            <a:r>
              <a:rPr lang="en-US" sz="2800" u="sng" dirty="0" smtClean="0"/>
              <a:t>Obeys Consistently &amp; Continually</a:t>
            </a:r>
            <a:r>
              <a:rPr lang="en-US" sz="2800" dirty="0" smtClean="0"/>
              <a:t> (6:12-15)</a:t>
            </a:r>
            <a:endParaRPr lang="en-US" sz="4400" dirty="0" smtClean="0"/>
          </a:p>
          <a:p>
            <a:pPr lvl="1"/>
            <a:r>
              <a:rPr lang="en-US" sz="2800" dirty="0" smtClean="0"/>
              <a:t>Cf. 1 Cor. 15:58; 1 </a:t>
            </a:r>
            <a:r>
              <a:rPr lang="en-US" sz="2800" dirty="0" smtClean="0"/>
              <a:t>Jn. </a:t>
            </a:r>
            <a:r>
              <a:rPr lang="en-US" sz="2800" dirty="0" smtClean="0"/>
              <a:t>1:7; 5:2-3; </a:t>
            </a:r>
            <a:r>
              <a:rPr lang="en-US" sz="2800" dirty="0" smtClean="0"/>
              <a:t>Mt</a:t>
            </a:r>
            <a:r>
              <a:rPr lang="en-US" sz="2800" dirty="0" smtClean="0"/>
              <a:t>. 7:21; </a:t>
            </a:r>
            <a:r>
              <a:rPr lang="en-US" sz="2800" dirty="0" smtClean="0"/>
              <a:t>Ph. 2:12-13</a:t>
            </a:r>
            <a:endParaRPr lang="en-US" sz="4400" dirty="0" smtClean="0"/>
          </a:p>
          <a:p>
            <a:pPr lvl="0"/>
            <a:r>
              <a:rPr lang="en-US" sz="2800" dirty="0" smtClean="0"/>
              <a:t>Total Trust </a:t>
            </a:r>
            <a:r>
              <a:rPr lang="en-US" sz="2800" u="sng" dirty="0" smtClean="0"/>
              <a:t>Sets Aside the </a:t>
            </a:r>
            <a:r>
              <a:rPr lang="en-US" sz="2800" u="sng" dirty="0" err="1" smtClean="0"/>
              <a:t>Firstfruits</a:t>
            </a:r>
            <a:r>
              <a:rPr lang="en-US" sz="2800" u="sng" dirty="0" smtClean="0"/>
              <a:t> for God</a:t>
            </a:r>
            <a:r>
              <a:rPr lang="en-US" sz="2800" dirty="0" smtClean="0"/>
              <a:t> (6:18-20)</a:t>
            </a:r>
            <a:endParaRPr lang="en-US" sz="4400" dirty="0" smtClean="0"/>
          </a:p>
          <a:p>
            <a:pPr lvl="1"/>
            <a:r>
              <a:rPr lang="en-US" sz="2800" dirty="0" smtClean="0"/>
              <a:t>Cf. 1 Cor. 16:1-2; 2 </a:t>
            </a:r>
            <a:r>
              <a:rPr lang="en-US" sz="2800" dirty="0" smtClean="0"/>
              <a:t>Co. </a:t>
            </a:r>
            <a:r>
              <a:rPr lang="en-US" sz="2800" dirty="0" smtClean="0"/>
              <a:t>8:5-9; 9:6-8; </a:t>
            </a:r>
            <a:r>
              <a:rPr lang="en-US" sz="2800" dirty="0" smtClean="0"/>
              <a:t>Mt</a:t>
            </a:r>
            <a:r>
              <a:rPr lang="en-US" sz="2800" dirty="0" smtClean="0"/>
              <a:t>. 6:33; Rev. 2:4</a:t>
            </a:r>
            <a:endParaRPr lang="en-US" sz="4400" dirty="0" smtClean="0"/>
          </a:p>
          <a:p>
            <a:pPr lvl="0"/>
            <a:r>
              <a:rPr lang="en-US" sz="2800" dirty="0" smtClean="0"/>
              <a:t>Total Trust </a:t>
            </a:r>
            <a:r>
              <a:rPr lang="en-US" sz="2800" u="sng" dirty="0" smtClean="0"/>
              <a:t>Saves While All Others Perish</a:t>
            </a:r>
            <a:r>
              <a:rPr lang="en-US" sz="2800" dirty="0" smtClean="0"/>
              <a:t> (6:22-25</a:t>
            </a:r>
            <a:r>
              <a:rPr lang="en-US" sz="2800" dirty="0" smtClean="0"/>
              <a:t>)</a:t>
            </a:r>
            <a:endParaRPr lang="en-US" sz="4400" dirty="0" smtClean="0"/>
          </a:p>
          <a:p>
            <a:pPr lvl="1"/>
            <a:r>
              <a:rPr lang="en-US" sz="2800" dirty="0" smtClean="0"/>
              <a:t>Cf</a:t>
            </a:r>
            <a:r>
              <a:rPr lang="en-US" sz="2800" dirty="0" smtClean="0"/>
              <a:t>. </a:t>
            </a:r>
            <a:r>
              <a:rPr lang="en-US" sz="2800" dirty="0" smtClean="0"/>
              <a:t>Matt</a:t>
            </a:r>
            <a:r>
              <a:rPr lang="en-US" sz="2800" dirty="0" smtClean="0"/>
              <a:t>. 7:13-14, 21-27; 25:31-46; 2 Thess. </a:t>
            </a:r>
            <a:r>
              <a:rPr lang="en-US" sz="2800" dirty="0" smtClean="0"/>
              <a:t>1:7-9</a:t>
            </a:r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265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What living lessons can  21st-century Christians learn from Joshua about TRUST?</vt:lpstr>
      <vt:lpstr>What living lessons can  21st-century Christians learn from Joshua about TRUST?</vt:lpstr>
      <vt:lpstr>What living lessons can  21st-century Christians learn from Joshua about TRUST?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21</cp:revision>
  <dcterms:created xsi:type="dcterms:W3CDTF">2012-06-15T01:14:57Z</dcterms:created>
  <dcterms:modified xsi:type="dcterms:W3CDTF">2013-06-18T21:48:08Z</dcterms:modified>
</cp:coreProperties>
</file>