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33A"/>
    <a:srgbClr val="89FFFF"/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46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pblfpr\users\David\_Graphics\Lesson-Event PPT Graphics\Honor - Deborah2.jpg"/>
          <p:cNvPicPr preferRelativeResize="0"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872" y="118872"/>
            <a:ext cx="8915400" cy="6629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691E-B573-4FF8-BBE6-8F3EF9597EAF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C8B07-38DE-42DA-8302-DA1C98A53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691E-B573-4FF8-BBE6-8F3EF9597EAF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C8B07-38DE-42DA-8302-DA1C98A53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pblfpr\users\David\_Graphics\Backgrounds\BlueHaloGradient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52400"/>
            <a:ext cx="6248400" cy="1676400"/>
          </a:xfrm>
        </p:spPr>
        <p:txBody>
          <a:bodyPr/>
          <a:lstStyle>
            <a:lvl1pPr>
              <a:defRPr b="1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2" descr="\\pblfpr\users\David\_Graphics\Lesson-Event PPT Graphics\Honor - Deborah2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21300000">
            <a:off x="36576" y="0"/>
            <a:ext cx="2584555" cy="1938528"/>
          </a:xfrm>
          <a:prstGeom prst="rect">
            <a:avLst/>
          </a:prstGeom>
          <a:noFill/>
          <a:ln w="88900">
            <a:solidFill>
              <a:schemeClr val="bg1"/>
            </a:solidFill>
          </a:ln>
          <a:effectLst>
            <a:outerShdw blurRad="63500" dist="50800" dir="12900000" algn="ctr" rotWithShape="0">
              <a:schemeClr val="tx1">
                <a:alpha val="30000"/>
              </a:schemeClr>
            </a:outerShdw>
          </a:effectLst>
          <a:scene3d>
            <a:camera prst="orthographicFront"/>
            <a:lightRig rig="threePt" dir="t">
              <a:rot lat="0" lon="0" rev="7200000"/>
            </a:lightRig>
          </a:scene3d>
          <a:sp3d>
            <a:bevelT w="25400" h="19050"/>
          </a:sp3d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686800" cy="487680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6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>
              <a:lnSpc>
                <a:spcPct val="90000"/>
              </a:lnSpc>
              <a:defRPr sz="2600" b="1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lnSpc>
                <a:spcPct val="90000"/>
              </a:lnSpc>
              <a:defRPr sz="2600" b="1">
                <a:solidFill>
                  <a:srgbClr val="89FFFF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lnSpc>
                <a:spcPct val="90000"/>
              </a:lnSpc>
              <a:defRPr sz="26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lnSpc>
                <a:spcPct val="90000"/>
              </a:lnSpc>
              <a:defRPr sz="26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691E-B573-4FF8-BBE6-8F3EF9597EAF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C8B07-38DE-42DA-8302-DA1C98A53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691E-B573-4FF8-BBE6-8F3EF9597EAF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C8B07-38DE-42DA-8302-DA1C98A53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691E-B573-4FF8-BBE6-8F3EF9597EAF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C8B07-38DE-42DA-8302-DA1C98A53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691E-B573-4FF8-BBE6-8F3EF9597EAF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C8B07-38DE-42DA-8302-DA1C98A53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691E-B573-4FF8-BBE6-8F3EF9597EAF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C8B07-38DE-42DA-8302-DA1C98A53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691E-B573-4FF8-BBE6-8F3EF9597EAF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C8B07-38DE-42DA-8302-DA1C98A53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691E-B573-4FF8-BBE6-8F3EF9597EAF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C8B07-38DE-42DA-8302-DA1C98A53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C691E-B573-4FF8-BBE6-8F3EF9597EAF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C8B07-38DE-42DA-8302-DA1C98A53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152400"/>
            <a:ext cx="6477000" cy="1676400"/>
          </a:xfrm>
        </p:spPr>
        <p:txBody>
          <a:bodyPr>
            <a:noAutofit/>
          </a:bodyPr>
          <a:lstStyle/>
          <a:p>
            <a:r>
              <a:rPr lang="en-US" sz="3500" dirty="0" smtClean="0"/>
              <a:t>What living lessons can </a:t>
            </a:r>
            <a:br>
              <a:rPr lang="en-US" sz="3500" dirty="0" smtClean="0"/>
            </a:br>
            <a:r>
              <a:rPr lang="en-US" sz="3500" dirty="0" smtClean="0"/>
              <a:t>21</a:t>
            </a:r>
            <a:r>
              <a:rPr lang="en-US" sz="3500" baseline="30000" dirty="0" smtClean="0"/>
              <a:t>st</a:t>
            </a:r>
            <a:r>
              <a:rPr lang="en-US" sz="3500" dirty="0" smtClean="0"/>
              <a:t>-century Christians learn from </a:t>
            </a:r>
            <a:r>
              <a:rPr lang="en-US" sz="3500" dirty="0" smtClean="0"/>
              <a:t>Deborah </a:t>
            </a:r>
            <a:r>
              <a:rPr lang="en-US" sz="3500" dirty="0" smtClean="0"/>
              <a:t>about </a:t>
            </a:r>
            <a:r>
              <a:rPr lang="en-US" sz="4000" dirty="0" smtClean="0">
                <a:solidFill>
                  <a:schemeClr val="bg1"/>
                </a:solidFill>
              </a:rPr>
              <a:t>HONOR</a:t>
            </a:r>
            <a:r>
              <a:rPr lang="en-US" sz="3500" dirty="0" smtClean="0">
                <a:solidFill>
                  <a:schemeClr val="bg1"/>
                </a:solidFill>
              </a:rPr>
              <a:t>?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sz="2800" dirty="0" smtClean="0"/>
              <a:t>True Honor Does the Right Thing </a:t>
            </a:r>
            <a:r>
              <a:rPr lang="en-US" sz="2800" dirty="0" smtClean="0"/>
              <a:t>&amp; </a:t>
            </a:r>
            <a:r>
              <a:rPr lang="en-US" sz="2800" dirty="0" smtClean="0"/>
              <a:t>Avoids the Wrong Thing</a:t>
            </a:r>
          </a:p>
          <a:p>
            <a:pPr lvl="1"/>
            <a:r>
              <a:rPr lang="en-US" sz="2800" dirty="0" smtClean="0"/>
              <a:t>True Honor </a:t>
            </a:r>
            <a:r>
              <a:rPr lang="en-US" sz="2800" u="sng" dirty="0" smtClean="0"/>
              <a:t>Does Not Forget God</a:t>
            </a:r>
            <a:r>
              <a:rPr lang="en-US" sz="2800" dirty="0" smtClean="0"/>
              <a:t> </a:t>
            </a:r>
            <a:r>
              <a:rPr lang="en-US" sz="2800" dirty="0" smtClean="0"/>
              <a:t>(</a:t>
            </a:r>
            <a:r>
              <a:rPr lang="en-US" sz="2800" dirty="0" smtClean="0"/>
              <a:t>4:1; 5:6-11; cf. 2:10)</a:t>
            </a:r>
            <a:endParaRPr lang="en-US" sz="4400" dirty="0" smtClean="0"/>
          </a:p>
          <a:p>
            <a:pPr lvl="2"/>
            <a:r>
              <a:rPr lang="en-US" sz="2800" dirty="0" smtClean="0"/>
              <a:t>Cf. Psa. 68:19; 103:2; 116:12; </a:t>
            </a:r>
            <a:r>
              <a:rPr lang="en-US" sz="2800" dirty="0" err="1" smtClean="0"/>
              <a:t>Ecc</a:t>
            </a:r>
            <a:r>
              <a:rPr lang="en-US" sz="2800" dirty="0" smtClean="0"/>
              <a:t>. 12:1; Rom. </a:t>
            </a:r>
            <a:r>
              <a:rPr lang="en-US" sz="2800" dirty="0" smtClean="0"/>
              <a:t>2:4</a:t>
            </a:r>
            <a:endParaRPr lang="en-US" sz="4400" dirty="0" smtClean="0"/>
          </a:p>
          <a:p>
            <a:pPr lvl="1"/>
            <a:r>
              <a:rPr lang="en-US" sz="2800" dirty="0" smtClean="0"/>
              <a:t>True Honor </a:t>
            </a:r>
            <a:r>
              <a:rPr lang="en-US" sz="2800" u="sng" dirty="0" smtClean="0"/>
              <a:t>Does Not Cower at the Enemy</a:t>
            </a:r>
            <a:r>
              <a:rPr lang="en-US" sz="2800" dirty="0" smtClean="0"/>
              <a:t> (4:2-3; 5:3)</a:t>
            </a:r>
            <a:endParaRPr lang="en-US" sz="4400" dirty="0" smtClean="0"/>
          </a:p>
          <a:p>
            <a:pPr lvl="2"/>
            <a:r>
              <a:rPr lang="en-US" sz="2800" dirty="0" smtClean="0"/>
              <a:t>Cf. 1 Pet. 5:8-9; Jas. 4:7; Eph. 6:10-18; 2 Cor. 2:11</a:t>
            </a:r>
            <a:endParaRPr lang="en-US" sz="4400" dirty="0" smtClean="0"/>
          </a:p>
          <a:p>
            <a:pPr lvl="1"/>
            <a:r>
              <a:rPr lang="en-US" sz="2800" dirty="0" smtClean="0"/>
              <a:t>True Honor </a:t>
            </a:r>
            <a:r>
              <a:rPr lang="en-US" sz="2800" u="sng" dirty="0" smtClean="0"/>
              <a:t>Does Not Forget </a:t>
            </a:r>
            <a:r>
              <a:rPr lang="en-US" sz="2800" u="sng" dirty="0" smtClean="0"/>
              <a:t>God’s Commands</a:t>
            </a:r>
            <a:r>
              <a:rPr lang="en-US" sz="2800" dirty="0" smtClean="0"/>
              <a:t> </a:t>
            </a:r>
            <a:r>
              <a:rPr lang="en-US" sz="2800" dirty="0" smtClean="0"/>
              <a:t>(4:4-7)</a:t>
            </a:r>
            <a:endParaRPr lang="en-US" sz="4400" dirty="0" smtClean="0"/>
          </a:p>
          <a:p>
            <a:pPr lvl="2"/>
            <a:r>
              <a:rPr lang="en-US" sz="2800" dirty="0" smtClean="0"/>
              <a:t>Cf. John 14:15; 1 John 5:3; Matt. 22:37-39; Luke </a:t>
            </a:r>
            <a:r>
              <a:rPr lang="en-US" sz="2800" dirty="0" smtClean="0"/>
              <a:t>6:46</a:t>
            </a:r>
            <a:endParaRPr lang="en-US" sz="4400" dirty="0" smtClean="0"/>
          </a:p>
          <a:p>
            <a:pPr lvl="1"/>
            <a:r>
              <a:rPr lang="en-US" sz="2800" dirty="0" smtClean="0"/>
              <a:t>True Honor </a:t>
            </a:r>
            <a:r>
              <a:rPr lang="en-US" sz="2800" u="sng" dirty="0" smtClean="0"/>
              <a:t>Does Not Seek Its Own Glory</a:t>
            </a:r>
            <a:r>
              <a:rPr lang="en-US" sz="2800" dirty="0" smtClean="0"/>
              <a:t> (4:8-9)</a:t>
            </a:r>
            <a:endParaRPr lang="en-US" sz="4400" dirty="0" smtClean="0"/>
          </a:p>
          <a:p>
            <a:pPr lvl="2"/>
            <a:r>
              <a:rPr lang="en-US" sz="2800" dirty="0" smtClean="0"/>
              <a:t>Cf. Rom. 12:3; </a:t>
            </a:r>
            <a:r>
              <a:rPr lang="en-US" sz="2800" dirty="0" smtClean="0"/>
              <a:t>Pro. </a:t>
            </a:r>
            <a:r>
              <a:rPr lang="en-US" sz="2800" dirty="0" smtClean="0"/>
              <a:t>25:27; 15:33; 22:4; 29:23; </a:t>
            </a:r>
            <a:r>
              <a:rPr lang="en-US" sz="2800" dirty="0" err="1" smtClean="0"/>
              <a:t>Lk</a:t>
            </a:r>
            <a:r>
              <a:rPr lang="en-US" sz="2800" dirty="0" smtClean="0"/>
              <a:t>. 14:11</a:t>
            </a:r>
            <a:endParaRPr lang="en-US" sz="44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152400"/>
            <a:ext cx="6477000" cy="1676400"/>
          </a:xfrm>
        </p:spPr>
        <p:txBody>
          <a:bodyPr>
            <a:noAutofit/>
          </a:bodyPr>
          <a:lstStyle/>
          <a:p>
            <a:r>
              <a:rPr lang="en-US" sz="3500" dirty="0" smtClean="0"/>
              <a:t>What living lessons can </a:t>
            </a:r>
            <a:br>
              <a:rPr lang="en-US" sz="3500" dirty="0" smtClean="0"/>
            </a:br>
            <a:r>
              <a:rPr lang="en-US" sz="3500" dirty="0" smtClean="0"/>
              <a:t>21</a:t>
            </a:r>
            <a:r>
              <a:rPr lang="en-US" sz="3500" baseline="30000" dirty="0" smtClean="0"/>
              <a:t>st</a:t>
            </a:r>
            <a:r>
              <a:rPr lang="en-US" sz="3500" dirty="0" smtClean="0"/>
              <a:t>-century Christians learn from </a:t>
            </a:r>
            <a:r>
              <a:rPr lang="en-US" sz="3500" dirty="0" smtClean="0"/>
              <a:t>Deborah </a:t>
            </a:r>
            <a:r>
              <a:rPr lang="en-US" sz="3500" dirty="0" smtClean="0"/>
              <a:t>about </a:t>
            </a:r>
            <a:r>
              <a:rPr lang="en-US" sz="4000" dirty="0" smtClean="0">
                <a:solidFill>
                  <a:schemeClr val="bg1"/>
                </a:solidFill>
              </a:rPr>
              <a:t>HONOR</a:t>
            </a:r>
            <a:r>
              <a:rPr lang="en-US" sz="3500" dirty="0" smtClean="0">
                <a:solidFill>
                  <a:schemeClr val="bg1"/>
                </a:solidFill>
              </a:rPr>
              <a:t>?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763000" cy="4876800"/>
          </a:xfrm>
        </p:spPr>
        <p:txBody>
          <a:bodyPr>
            <a:normAutofit fontScale="92500"/>
          </a:bodyPr>
          <a:lstStyle/>
          <a:p>
            <a:pPr lvl="0"/>
            <a:r>
              <a:rPr lang="en-US" sz="2800" dirty="0" smtClean="0"/>
              <a:t>True Honor Does the Right Thing </a:t>
            </a:r>
            <a:r>
              <a:rPr lang="en-US" sz="2800" dirty="0" smtClean="0"/>
              <a:t>&amp; Closely </a:t>
            </a:r>
            <a:r>
              <a:rPr lang="en-US" sz="2800" dirty="0" smtClean="0"/>
              <a:t>Follows the Lord</a:t>
            </a:r>
          </a:p>
          <a:p>
            <a:pPr lvl="1"/>
            <a:r>
              <a:rPr lang="en-US" dirty="0" smtClean="0"/>
              <a:t>True Honor </a:t>
            </a:r>
            <a:r>
              <a:rPr lang="en-US" u="sng" dirty="0" smtClean="0"/>
              <a:t>Listens to the Call of God</a:t>
            </a:r>
            <a:r>
              <a:rPr lang="en-US" dirty="0" smtClean="0"/>
              <a:t> (5:12; 4:6-7)</a:t>
            </a:r>
          </a:p>
          <a:p>
            <a:pPr lvl="2"/>
            <a:r>
              <a:rPr lang="en-US" dirty="0" smtClean="0"/>
              <a:t>Cf. 2 Thess. 2:13-14; 2 Tim. 1:9; 1 Pet. 1:15-16</a:t>
            </a:r>
          </a:p>
          <a:p>
            <a:pPr lvl="1"/>
            <a:r>
              <a:rPr lang="en-US" dirty="0" smtClean="0"/>
              <a:t>True Honor </a:t>
            </a:r>
            <a:r>
              <a:rPr lang="en-US" u="sng" dirty="0" smtClean="0"/>
              <a:t>Takes One’s </a:t>
            </a:r>
            <a:r>
              <a:rPr lang="en-US" u="sng" dirty="0" smtClean="0"/>
              <a:t>Place</a:t>
            </a:r>
            <a:r>
              <a:rPr lang="en-US" dirty="0" smtClean="0"/>
              <a:t> </a:t>
            </a:r>
            <a:r>
              <a:rPr lang="en-US" dirty="0" smtClean="0"/>
              <a:t>(4:10; 5:2, 13-15a)</a:t>
            </a:r>
          </a:p>
          <a:p>
            <a:pPr lvl="2"/>
            <a:r>
              <a:rPr lang="en-US" dirty="0" smtClean="0"/>
              <a:t>Cf</a:t>
            </a:r>
            <a:r>
              <a:rPr lang="en-US" dirty="0" smtClean="0"/>
              <a:t>. Eph. 5:22-6:9; 1 Cor. 12:12-27; Eph. </a:t>
            </a:r>
            <a:r>
              <a:rPr lang="en-US" dirty="0" smtClean="0"/>
              <a:t>4:11-16; Heb</a:t>
            </a:r>
            <a:r>
              <a:rPr lang="en-US" dirty="0" smtClean="0"/>
              <a:t>. 13:17</a:t>
            </a:r>
          </a:p>
          <a:p>
            <a:pPr lvl="1"/>
            <a:r>
              <a:rPr lang="en-US" dirty="0" smtClean="0"/>
              <a:t>True Honor </a:t>
            </a:r>
            <a:r>
              <a:rPr lang="en-US" sz="2500" u="sng" dirty="0" smtClean="0"/>
              <a:t>Focuses on </a:t>
            </a:r>
            <a:r>
              <a:rPr lang="en-US" sz="2500" u="sng" dirty="0" smtClean="0"/>
              <a:t>the Lord</a:t>
            </a:r>
            <a:r>
              <a:rPr lang="en-US" sz="1700" u="sng" dirty="0" smtClean="0"/>
              <a:t>—</a:t>
            </a:r>
            <a:r>
              <a:rPr lang="en-US" sz="2200" u="sng" dirty="0" smtClean="0"/>
              <a:t>Presence</a:t>
            </a:r>
            <a:r>
              <a:rPr lang="en-US" sz="2200" u="sng" dirty="0" smtClean="0"/>
              <a:t>, Power, Promise</a:t>
            </a:r>
            <a:r>
              <a:rPr lang="en-US" sz="2200" dirty="0" smtClean="0"/>
              <a:t> (4:10-16)</a:t>
            </a:r>
          </a:p>
          <a:p>
            <a:pPr lvl="2"/>
            <a:r>
              <a:rPr lang="en-US" dirty="0" smtClean="0"/>
              <a:t>Cf. Josh. 1:1-9; Heb. 13:5; Matt. 28:20; 1 </a:t>
            </a:r>
            <a:r>
              <a:rPr lang="en-US" dirty="0" smtClean="0"/>
              <a:t>Jn. </a:t>
            </a:r>
            <a:r>
              <a:rPr lang="en-US" dirty="0" smtClean="0"/>
              <a:t>4:4; Isa. 41:10</a:t>
            </a:r>
          </a:p>
          <a:p>
            <a:pPr lvl="1"/>
            <a:r>
              <a:rPr lang="en-US" dirty="0" smtClean="0"/>
              <a:t>True Honor </a:t>
            </a:r>
            <a:r>
              <a:rPr lang="en-US" u="sng" dirty="0" smtClean="0"/>
              <a:t>Grows </a:t>
            </a:r>
            <a:r>
              <a:rPr lang="en-US" u="sng" dirty="0" smtClean="0"/>
              <a:t>Stronger </a:t>
            </a:r>
            <a:r>
              <a:rPr lang="en-US" u="sng" dirty="0" smtClean="0"/>
              <a:t>in </a:t>
            </a:r>
            <a:r>
              <a:rPr lang="en-US" u="sng" dirty="0" smtClean="0"/>
              <a:t>the Lord</a:t>
            </a:r>
            <a:r>
              <a:rPr lang="en-US" dirty="0" smtClean="0"/>
              <a:t> (4:23-24; 5:31)</a:t>
            </a:r>
          </a:p>
          <a:p>
            <a:pPr lvl="2"/>
            <a:r>
              <a:rPr lang="en-US" dirty="0" smtClean="0"/>
              <a:t>Cf. Eph. 6:10; 1 Pet. 2:2; 2 Pet. 3:18; 1 Cor. 16:13; Col. 2:19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59" end="1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charRg st="59" end="1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11" end="1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charRg st="111" end="16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60" end="20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charRg st="160" end="20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09" end="2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charRg st="209" end="27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70" end="3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charRg st="270" end="3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36" end="39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charRg st="336" end="39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99" end="4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charRg st="399" end="45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53" end="5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charRg st="453" end="5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152400"/>
            <a:ext cx="6477000" cy="1676400"/>
          </a:xfrm>
        </p:spPr>
        <p:txBody>
          <a:bodyPr>
            <a:noAutofit/>
          </a:bodyPr>
          <a:lstStyle/>
          <a:p>
            <a:r>
              <a:rPr lang="en-US" sz="3500" dirty="0" smtClean="0"/>
              <a:t>What living lessons can </a:t>
            </a:r>
            <a:br>
              <a:rPr lang="en-US" sz="3500" dirty="0" smtClean="0"/>
            </a:br>
            <a:r>
              <a:rPr lang="en-US" sz="3500" dirty="0" smtClean="0"/>
              <a:t>21</a:t>
            </a:r>
            <a:r>
              <a:rPr lang="en-US" sz="3500" baseline="30000" dirty="0" smtClean="0"/>
              <a:t>st</a:t>
            </a:r>
            <a:r>
              <a:rPr lang="en-US" sz="3500" dirty="0" smtClean="0"/>
              <a:t>-century Christians learn from </a:t>
            </a:r>
            <a:r>
              <a:rPr lang="en-US" sz="3500" dirty="0" smtClean="0"/>
              <a:t>Deborah </a:t>
            </a:r>
            <a:r>
              <a:rPr lang="en-US" sz="3500" dirty="0" smtClean="0"/>
              <a:t>about </a:t>
            </a:r>
            <a:r>
              <a:rPr lang="en-US" sz="4000" dirty="0" smtClean="0">
                <a:solidFill>
                  <a:schemeClr val="bg1"/>
                </a:solidFill>
              </a:rPr>
              <a:t>HONOR</a:t>
            </a:r>
            <a:r>
              <a:rPr lang="en-US" sz="3500" dirty="0" smtClean="0">
                <a:solidFill>
                  <a:schemeClr val="bg1"/>
                </a:solidFill>
              </a:rPr>
              <a:t>?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True Honor Does the Right Thing </a:t>
            </a:r>
            <a:r>
              <a:rPr lang="en-US" dirty="0" smtClean="0"/>
              <a:t>&amp; </a:t>
            </a:r>
            <a:r>
              <a:rPr lang="en-US" dirty="0" smtClean="0"/>
              <a:t>Enjoys Victory with God</a:t>
            </a:r>
          </a:p>
          <a:p>
            <a:pPr lvl="1"/>
            <a:r>
              <a:rPr lang="en-US" dirty="0" smtClean="0"/>
              <a:t>Even When It Doesn’t Seem Possible </a:t>
            </a:r>
            <a:endParaRPr lang="en-US" dirty="0" smtClean="0"/>
          </a:p>
          <a:p>
            <a:pPr lvl="2"/>
            <a:r>
              <a:rPr lang="en-US" dirty="0" smtClean="0"/>
              <a:t>Judges 4:13-16</a:t>
            </a:r>
            <a:r>
              <a:rPr lang="en-US" dirty="0" smtClean="0"/>
              <a:t>; </a:t>
            </a:r>
            <a:r>
              <a:rPr lang="en-US" dirty="0" smtClean="0"/>
              <a:t>5:4-5</a:t>
            </a:r>
            <a:r>
              <a:rPr lang="en-US" dirty="0" smtClean="0"/>
              <a:t>, </a:t>
            </a:r>
            <a:r>
              <a:rPr lang="en-US" dirty="0" smtClean="0"/>
              <a:t>19-21 </a:t>
            </a:r>
            <a:r>
              <a:rPr lang="en-US" dirty="0" smtClean="0"/>
              <a:t>+ Heb. 11:32</a:t>
            </a:r>
          </a:p>
          <a:p>
            <a:pPr lvl="1"/>
            <a:r>
              <a:rPr lang="en-US" dirty="0" smtClean="0"/>
              <a:t>Even </a:t>
            </a:r>
            <a:r>
              <a:rPr lang="en-US" dirty="0" smtClean="0"/>
              <a:t>When the Most Unlikely Person Gets Some Credit </a:t>
            </a:r>
            <a:endParaRPr lang="en-US" dirty="0" smtClean="0"/>
          </a:p>
          <a:p>
            <a:pPr lvl="2"/>
            <a:r>
              <a:rPr lang="en-US" dirty="0" smtClean="0"/>
              <a:t>Judges 4:17-22</a:t>
            </a:r>
            <a:r>
              <a:rPr lang="en-US" dirty="0" smtClean="0"/>
              <a:t>; </a:t>
            </a:r>
            <a:r>
              <a:rPr lang="en-US" dirty="0" smtClean="0"/>
              <a:t>5:24-27</a:t>
            </a:r>
            <a:endParaRPr lang="en-US" dirty="0" smtClean="0"/>
          </a:p>
          <a:p>
            <a:pPr lvl="1"/>
            <a:r>
              <a:rPr lang="en-US" dirty="0" smtClean="0"/>
              <a:t>Even </a:t>
            </a:r>
            <a:r>
              <a:rPr lang="en-US" dirty="0" smtClean="0"/>
              <a:t>When Others Do Not Do Their Part </a:t>
            </a:r>
            <a:endParaRPr lang="en-US" dirty="0" smtClean="0"/>
          </a:p>
          <a:p>
            <a:pPr lvl="2"/>
            <a:r>
              <a:rPr lang="en-US" dirty="0" smtClean="0"/>
              <a:t>Judges 5:15a-17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333</Words>
  <Application>Microsoft Office PowerPoint</Application>
  <PresentationFormat>On-screen Show (4:3)</PresentationFormat>
  <Paragraphs>28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What living lessons can  21st-century Christians learn from Deborah about HONOR?</vt:lpstr>
      <vt:lpstr>What living lessons can  21st-century Christians learn from Deborah about HONOR?</vt:lpstr>
      <vt:lpstr>What living lessons can  21st-century Christians learn from Deborah about HONOR?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David</cp:lastModifiedBy>
  <cp:revision>17</cp:revision>
  <dcterms:created xsi:type="dcterms:W3CDTF">2012-06-15T01:14:57Z</dcterms:created>
  <dcterms:modified xsi:type="dcterms:W3CDTF">2013-06-17T22:55:50Z</dcterms:modified>
</cp:coreProperties>
</file>