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3A"/>
    <a:srgbClr val="89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Lesson-Event PPT Graphics\Fearless - Gideon.jpg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" y="118872"/>
            <a:ext cx="8915400" cy="6629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ackgrounds\BlueHaloGradien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248400" cy="1676400"/>
          </a:xfrm>
        </p:spPr>
        <p:txBody>
          <a:bodyPr/>
          <a:lstStyle>
            <a:lvl1pPr>
              <a:defRPr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0" name="Picture 2" descr="\\pblfpr\users\David\_Graphics\Lesson-Event PPT Graphics\Fearless - Gideon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1300000">
            <a:off x="36576" y="0"/>
            <a:ext cx="2584257" cy="1938528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63500" dist="50800" dir="129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86800" cy="4876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lnSpc>
                <a:spcPct val="90000"/>
              </a:lnSpc>
              <a:defRPr sz="2600"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lnSpc>
                <a:spcPct val="90000"/>
              </a:lnSpc>
              <a:defRPr sz="2600" b="1">
                <a:solidFill>
                  <a:srgbClr val="89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691E-B573-4FF8-BBE6-8F3EF9597EAF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Gideon </a:t>
            </a:r>
            <a:r>
              <a:rPr lang="en-US" sz="3500" dirty="0" smtClean="0"/>
              <a:t>about </a:t>
            </a:r>
            <a:r>
              <a:rPr lang="en-US" sz="4000" dirty="0" smtClean="0">
                <a:solidFill>
                  <a:schemeClr val="bg1"/>
                </a:solidFill>
              </a:rPr>
              <a:t>COURAGE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True Courage Knows God</a:t>
            </a:r>
            <a:endParaRPr lang="en-US" sz="3200" dirty="0" smtClean="0"/>
          </a:p>
          <a:p>
            <a:pPr lvl="1"/>
            <a:r>
              <a:rPr lang="en-US" sz="2800" dirty="0" smtClean="0"/>
              <a:t>True Courage </a:t>
            </a:r>
            <a:r>
              <a:rPr lang="en-US" sz="2800" u="sng" dirty="0" smtClean="0"/>
              <a:t>Knows Humility</a:t>
            </a:r>
            <a:r>
              <a:rPr lang="en-US" sz="2800" dirty="0" smtClean="0"/>
              <a:t> (</a:t>
            </a:r>
            <a:r>
              <a:rPr lang="en-US" sz="2800" dirty="0" smtClean="0"/>
              <a:t>6:13-16)</a:t>
            </a:r>
          </a:p>
          <a:p>
            <a:pPr lvl="2"/>
            <a:r>
              <a:rPr lang="en-US" sz="2800" dirty="0" smtClean="0"/>
              <a:t>Cf</a:t>
            </a:r>
            <a:r>
              <a:rPr lang="en-US" sz="2800" dirty="0" smtClean="0"/>
              <a:t>. Eph. 3:8; Mt. </a:t>
            </a:r>
            <a:r>
              <a:rPr lang="en-US" sz="2800" dirty="0" smtClean="0"/>
              <a:t>5:3; Jas</a:t>
            </a:r>
            <a:r>
              <a:rPr lang="en-US" sz="2800" dirty="0" smtClean="0"/>
              <a:t>. 4:7-10; 1 Pet. </a:t>
            </a:r>
            <a:r>
              <a:rPr lang="en-US" sz="2800" dirty="0" smtClean="0"/>
              <a:t>5:5-6</a:t>
            </a:r>
            <a:endParaRPr lang="en-US" sz="4400" dirty="0" smtClean="0"/>
          </a:p>
          <a:p>
            <a:pPr lvl="1"/>
            <a:r>
              <a:rPr lang="en-US" sz="2800" dirty="0" smtClean="0"/>
              <a:t>True Courage </a:t>
            </a:r>
            <a:r>
              <a:rPr lang="en-US" sz="2800" u="sng" dirty="0" smtClean="0"/>
              <a:t>Knows Service</a:t>
            </a:r>
            <a:r>
              <a:rPr lang="en-US" sz="2800" dirty="0" smtClean="0"/>
              <a:t> (</a:t>
            </a:r>
            <a:r>
              <a:rPr lang="en-US" sz="2800" dirty="0" smtClean="0"/>
              <a:t>6:17-20)</a:t>
            </a:r>
          </a:p>
          <a:p>
            <a:pPr lvl="2"/>
            <a:r>
              <a:rPr lang="en-US" sz="2800" dirty="0" smtClean="0"/>
              <a:t>Cf. </a:t>
            </a:r>
            <a:r>
              <a:rPr lang="en-US" sz="2800" dirty="0" smtClean="0"/>
              <a:t>Gen. 18:1-8; Gal. 6:10; </a:t>
            </a:r>
            <a:r>
              <a:rPr lang="en-US" sz="2800" dirty="0" smtClean="0"/>
              <a:t>5:13</a:t>
            </a:r>
            <a:endParaRPr lang="en-US" sz="4400" dirty="0" smtClean="0"/>
          </a:p>
          <a:p>
            <a:pPr lvl="1"/>
            <a:r>
              <a:rPr lang="en-US" sz="2800" dirty="0" smtClean="0"/>
              <a:t>True Courage </a:t>
            </a:r>
            <a:r>
              <a:rPr lang="en-US" sz="2800" u="sng" dirty="0" smtClean="0"/>
              <a:t>Knows Peace</a:t>
            </a:r>
            <a:r>
              <a:rPr lang="en-US" sz="2800" dirty="0" smtClean="0"/>
              <a:t> (</a:t>
            </a:r>
            <a:r>
              <a:rPr lang="en-US" sz="2800" dirty="0" smtClean="0"/>
              <a:t>6:21-24)</a:t>
            </a:r>
          </a:p>
          <a:p>
            <a:pPr lvl="2"/>
            <a:r>
              <a:rPr lang="en-US" sz="2800" dirty="0" smtClean="0"/>
              <a:t>Cf. </a:t>
            </a:r>
            <a:r>
              <a:rPr lang="en-US" sz="2800" dirty="0" smtClean="0"/>
              <a:t>John 14:27; 16:32-33; Phil. 4:7; Col. </a:t>
            </a:r>
            <a:r>
              <a:rPr lang="en-US" sz="2800" dirty="0" smtClean="0"/>
              <a:t>3:15</a:t>
            </a:r>
            <a:endParaRPr lang="en-US" sz="4400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Gideon </a:t>
            </a:r>
            <a:r>
              <a:rPr lang="en-US" sz="3500" dirty="0" smtClean="0"/>
              <a:t>about </a:t>
            </a:r>
            <a:r>
              <a:rPr lang="en-US" sz="4000" dirty="0" smtClean="0">
                <a:solidFill>
                  <a:schemeClr val="bg1"/>
                </a:solidFill>
              </a:rPr>
              <a:t>COURAGE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True Courage </a:t>
            </a:r>
            <a:r>
              <a:rPr lang="en-US" sz="3200" dirty="0" smtClean="0"/>
              <a:t>Puts God Over All</a:t>
            </a:r>
            <a:endParaRPr lang="en-US" sz="3200" dirty="0" smtClean="0"/>
          </a:p>
          <a:p>
            <a:pPr lvl="1"/>
            <a:r>
              <a:rPr lang="en-US" sz="2800" dirty="0" smtClean="0"/>
              <a:t>True Courage Puts God </a:t>
            </a:r>
            <a:r>
              <a:rPr lang="en-US" sz="2800" u="sng" dirty="0" smtClean="0"/>
              <a:t>Over Family</a:t>
            </a:r>
            <a:r>
              <a:rPr lang="en-US" sz="2800" dirty="0" smtClean="0"/>
              <a:t> (</a:t>
            </a:r>
            <a:r>
              <a:rPr lang="en-US" sz="2800" dirty="0" smtClean="0"/>
              <a:t>6:25-32)</a:t>
            </a:r>
          </a:p>
          <a:p>
            <a:pPr lvl="2"/>
            <a:r>
              <a:rPr lang="en-US" sz="2800" dirty="0" smtClean="0"/>
              <a:t>Cf</a:t>
            </a:r>
            <a:r>
              <a:rPr lang="en-US" sz="2800" dirty="0" smtClean="0"/>
              <a:t>. Matt. 10:34-37; </a:t>
            </a:r>
            <a:r>
              <a:rPr lang="en-US" sz="2800" dirty="0" smtClean="0"/>
              <a:t>12:46-50</a:t>
            </a:r>
            <a:endParaRPr lang="en-US" sz="4400" dirty="0" smtClean="0"/>
          </a:p>
          <a:p>
            <a:pPr lvl="1"/>
            <a:r>
              <a:rPr lang="en-US" sz="2800" dirty="0" smtClean="0"/>
              <a:t>True Courage Puts God </a:t>
            </a:r>
            <a:r>
              <a:rPr lang="en-US" sz="2800" u="sng" dirty="0" smtClean="0"/>
              <a:t>Over Self</a:t>
            </a:r>
            <a:r>
              <a:rPr lang="en-US" sz="2800" dirty="0" smtClean="0"/>
              <a:t> (</a:t>
            </a:r>
            <a:r>
              <a:rPr lang="en-US" sz="2800" dirty="0" smtClean="0"/>
              <a:t>6:36-40)</a:t>
            </a:r>
          </a:p>
          <a:p>
            <a:pPr lvl="2"/>
            <a:r>
              <a:rPr lang="en-US" sz="2800" dirty="0" smtClean="0"/>
              <a:t>Cf</a:t>
            </a:r>
            <a:r>
              <a:rPr lang="en-US" sz="2800" dirty="0" smtClean="0"/>
              <a:t>. Matt. 26:39, 42; </a:t>
            </a:r>
            <a:r>
              <a:rPr lang="en-US" sz="2800" dirty="0" smtClean="0"/>
              <a:t>Luke </a:t>
            </a:r>
            <a:r>
              <a:rPr lang="en-US" sz="2800" dirty="0" smtClean="0"/>
              <a:t>9:23; Jas. </a:t>
            </a:r>
            <a:r>
              <a:rPr lang="en-US" sz="2800" dirty="0" smtClean="0"/>
              <a:t>4:7</a:t>
            </a:r>
            <a:endParaRPr lang="en-US" sz="4400" dirty="0" smtClean="0"/>
          </a:p>
          <a:p>
            <a:pPr lvl="1"/>
            <a:r>
              <a:rPr lang="en-US" sz="2800" dirty="0" smtClean="0"/>
              <a:t>True Courage Puts God </a:t>
            </a:r>
            <a:r>
              <a:rPr lang="en-US" sz="2800" u="sng" dirty="0" smtClean="0"/>
              <a:t>Over Multitudes</a:t>
            </a:r>
            <a:r>
              <a:rPr lang="en-US" sz="2800" dirty="0" smtClean="0"/>
              <a:t> (</a:t>
            </a:r>
            <a:r>
              <a:rPr lang="en-US" sz="2800" dirty="0" smtClean="0"/>
              <a:t>7:1-8)</a:t>
            </a:r>
          </a:p>
          <a:p>
            <a:pPr lvl="2"/>
            <a:r>
              <a:rPr lang="en-US" sz="2800" dirty="0" smtClean="0"/>
              <a:t>Cf</a:t>
            </a:r>
            <a:r>
              <a:rPr lang="en-US" sz="2800" dirty="0" smtClean="0"/>
              <a:t>. Matt. 7:13-14; Ex. </a:t>
            </a:r>
            <a:r>
              <a:rPr lang="en-US" sz="2800" dirty="0" smtClean="0"/>
              <a:t>23:2</a:t>
            </a:r>
            <a:endParaRPr lang="en-US" sz="4400" dirty="0" smtClean="0"/>
          </a:p>
          <a:p>
            <a:pPr lvl="1"/>
            <a:r>
              <a:rPr lang="en-US" sz="2800" dirty="0" smtClean="0"/>
              <a:t>True </a:t>
            </a:r>
            <a:r>
              <a:rPr lang="en-US" sz="2800" dirty="0" smtClean="0"/>
              <a:t>Courage Puts God </a:t>
            </a:r>
            <a:r>
              <a:rPr lang="en-US" sz="2800" u="sng" dirty="0" smtClean="0"/>
              <a:t>Over Fear</a:t>
            </a:r>
            <a:r>
              <a:rPr lang="en-US" sz="2800" dirty="0" smtClean="0"/>
              <a:t> (</a:t>
            </a:r>
            <a:r>
              <a:rPr lang="en-US" sz="2800" dirty="0" smtClean="0"/>
              <a:t>7:9-14)</a:t>
            </a:r>
          </a:p>
          <a:p>
            <a:pPr lvl="2"/>
            <a:r>
              <a:rPr lang="en-US" sz="2800" dirty="0" smtClean="0"/>
              <a:t>Cf</a:t>
            </a:r>
            <a:r>
              <a:rPr lang="en-US" sz="2800" dirty="0" smtClean="0"/>
              <a:t>. Josh. 1:6; 1 </a:t>
            </a:r>
            <a:r>
              <a:rPr lang="en-US" sz="2800" dirty="0" smtClean="0"/>
              <a:t>John 4:18</a:t>
            </a:r>
            <a:endParaRPr lang="en-US" sz="4400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Gideon </a:t>
            </a:r>
            <a:r>
              <a:rPr lang="en-US" sz="3500" dirty="0" smtClean="0"/>
              <a:t>about </a:t>
            </a:r>
            <a:r>
              <a:rPr lang="en-US" sz="4000" dirty="0" smtClean="0">
                <a:solidFill>
                  <a:schemeClr val="bg1"/>
                </a:solidFill>
              </a:rPr>
              <a:t>COURAGE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True Courage </a:t>
            </a:r>
            <a:r>
              <a:rPr lang="en-US" sz="3200" dirty="0" smtClean="0"/>
              <a:t>Sees the End</a:t>
            </a:r>
            <a:endParaRPr lang="en-US" sz="3200" dirty="0" smtClean="0"/>
          </a:p>
          <a:p>
            <a:pPr lvl="1"/>
            <a:r>
              <a:rPr lang="en-US" sz="2800" dirty="0" smtClean="0"/>
              <a:t>Sees </a:t>
            </a:r>
            <a:r>
              <a:rPr lang="en-US" sz="2800" dirty="0" smtClean="0"/>
              <a:t>the End &amp; </a:t>
            </a:r>
            <a:r>
              <a:rPr lang="en-US" sz="2800" u="sng" dirty="0" smtClean="0"/>
              <a:t>Acts Accordingly</a:t>
            </a:r>
            <a:r>
              <a:rPr lang="en-US" sz="2800" dirty="0" smtClean="0"/>
              <a:t> (</a:t>
            </a:r>
            <a:r>
              <a:rPr lang="en-US" sz="2800" dirty="0" smtClean="0"/>
              <a:t>7:14-15)</a:t>
            </a:r>
          </a:p>
          <a:p>
            <a:pPr lvl="2"/>
            <a:r>
              <a:rPr lang="en-US" sz="2800" dirty="0" smtClean="0"/>
              <a:t>Cf</a:t>
            </a:r>
            <a:r>
              <a:rPr lang="en-US" sz="2800" dirty="0" smtClean="0"/>
              <a:t>. 2 Pet. </a:t>
            </a:r>
            <a:r>
              <a:rPr lang="en-US" sz="2800" dirty="0" smtClean="0"/>
              <a:t>3:10-14; 2 Cor. 5:6-11</a:t>
            </a:r>
          </a:p>
          <a:p>
            <a:pPr lvl="1"/>
            <a:r>
              <a:rPr lang="en-US" sz="2800" dirty="0" smtClean="0"/>
              <a:t>Sees </a:t>
            </a:r>
            <a:r>
              <a:rPr lang="en-US" sz="2800" dirty="0" smtClean="0"/>
              <a:t>the End &amp; </a:t>
            </a:r>
            <a:r>
              <a:rPr lang="en-US" sz="2800" u="sng" dirty="0" smtClean="0"/>
              <a:t>Does Not Question God’s </a:t>
            </a:r>
            <a:r>
              <a:rPr lang="en-US" sz="2800" u="sng" dirty="0" smtClean="0"/>
              <a:t>Plan</a:t>
            </a:r>
            <a:r>
              <a:rPr lang="en-US" dirty="0" smtClean="0"/>
              <a:t> (16-20)</a:t>
            </a:r>
          </a:p>
          <a:p>
            <a:pPr lvl="2"/>
            <a:r>
              <a:rPr lang="en-US" sz="2800" dirty="0" smtClean="0"/>
              <a:t>Cf. Isa. 55:8-9</a:t>
            </a:r>
            <a:endParaRPr lang="en-US" sz="2800" dirty="0" smtClean="0"/>
          </a:p>
          <a:p>
            <a:pPr lvl="1"/>
            <a:r>
              <a:rPr lang="en-US" sz="2800" dirty="0" smtClean="0"/>
              <a:t>Sees </a:t>
            </a:r>
            <a:r>
              <a:rPr lang="en-US" sz="2800" dirty="0" smtClean="0"/>
              <a:t>the End &amp; </a:t>
            </a:r>
            <a:r>
              <a:rPr lang="en-US" sz="2800" u="sng" dirty="0" smtClean="0"/>
              <a:t>Leaves the Results to God</a:t>
            </a:r>
            <a:r>
              <a:rPr lang="en-US" sz="2800" dirty="0" smtClean="0"/>
              <a:t> (</a:t>
            </a:r>
            <a:r>
              <a:rPr lang="en-US" sz="2800" dirty="0" smtClean="0"/>
              <a:t>7:21-25)</a:t>
            </a:r>
          </a:p>
          <a:p>
            <a:pPr lvl="2"/>
            <a:r>
              <a:rPr lang="en-US" sz="2800" dirty="0" smtClean="0"/>
              <a:t>Cf. Rom</a:t>
            </a:r>
            <a:r>
              <a:rPr lang="en-US" sz="2800" dirty="0" smtClean="0"/>
              <a:t>. </a:t>
            </a:r>
            <a:r>
              <a:rPr lang="en-US" sz="2800" dirty="0" smtClean="0"/>
              <a:t>8:28-39</a:t>
            </a:r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220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What living lessons can  21st-century Christians learn from Gideon about COURAGE?</vt:lpstr>
      <vt:lpstr>What living lessons can  21st-century Christians learn from Gideon about COURAGE?</vt:lpstr>
      <vt:lpstr>What living lessons can  21st-century Christians learn from Gideon about COURAGE?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16</cp:revision>
  <dcterms:created xsi:type="dcterms:W3CDTF">2012-06-15T01:14:57Z</dcterms:created>
  <dcterms:modified xsi:type="dcterms:W3CDTF">2013-06-16T20:19:39Z</dcterms:modified>
</cp:coreProperties>
</file>