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2" r:id="rId5"/>
    <p:sldId id="289" r:id="rId6"/>
    <p:sldId id="290" r:id="rId7"/>
    <p:sldId id="291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A0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/>
    <p:restoredTop sz="86410"/>
  </p:normalViewPr>
  <p:slideViewPr>
    <p:cSldViewPr>
      <p:cViewPr>
        <p:scale>
          <a:sx n="50" d="100"/>
          <a:sy n="50" d="100"/>
        </p:scale>
        <p:origin x="-1332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MD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MDR - tex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450"/>
        </a:spcBef>
        <a:buFont typeface="+mj-lt"/>
        <a:buAutoNum type="romanUcPeriod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395288" algn="l" defTabSz="914400" rtl="0" eaLnBrk="1" latinLnBrk="0" hangingPunct="1">
        <a:spcBef>
          <a:spcPts val="450"/>
        </a:spcBef>
        <a:buFont typeface="+mj-lt"/>
        <a:buAutoNum type="alphaUcPeriod"/>
        <a:defRPr sz="2800" b="1" kern="1200">
          <a:solidFill>
            <a:srgbClr val="8A0000"/>
          </a:solidFill>
          <a:latin typeface="+mn-lt"/>
          <a:ea typeface="+mn-ea"/>
          <a:cs typeface="+mn-cs"/>
        </a:defRPr>
      </a:lvl2pPr>
      <a:lvl3pPr marL="1089025" indent="-349250" algn="l" defTabSz="914400" rtl="0" eaLnBrk="1" latinLnBrk="0" hangingPunct="1">
        <a:spcBef>
          <a:spcPts val="450"/>
        </a:spcBef>
        <a:buFont typeface="+mj-lt"/>
        <a:buAutoNum type="arabicPeriod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87338" algn="l" defTabSz="914400" rtl="0" eaLnBrk="1" latinLnBrk="0" hangingPunct="1">
        <a:spcBef>
          <a:spcPts val="450"/>
        </a:spcBef>
        <a:buFont typeface="+mj-lt"/>
        <a:buAutoNum type="alphaLcParenR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6899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Lesson 5</a:t>
            </a:r>
            <a:r>
              <a:rPr lang="en-US" sz="2800" dirty="0" smtClean="0"/>
              <a:t>:</a:t>
            </a:r>
          </a:p>
          <a:p>
            <a:r>
              <a:rPr lang="en-US" sz="3200" b="1" dirty="0" smtClean="0"/>
              <a:t>Matthew 19:9, Adultery &amp; Jesus’ One Exception</a:t>
            </a:r>
            <a:endParaRPr lang="en-US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Considering the Parallel Passages of Matthew 19:9 and Their Unique Emphases</a:t>
            </a:r>
          </a:p>
          <a:p>
            <a:pPr lvl="1"/>
            <a:r>
              <a:rPr lang="en-US" dirty="0" smtClean="0"/>
              <a:t>God’s overall rule on MDR is stated in </a:t>
            </a:r>
            <a:r>
              <a:rPr lang="en-US" u="sng" dirty="0" smtClean="0"/>
              <a:t>Mark 10:11</a:t>
            </a:r>
            <a:r>
              <a:rPr lang="en-US" dirty="0" smtClean="0"/>
              <a:t> and verse </a:t>
            </a:r>
            <a:r>
              <a:rPr lang="en-US" u="sng" dirty="0" smtClean="0"/>
              <a:t>12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God’s overall rule on MDR is stated in </a:t>
            </a:r>
            <a:r>
              <a:rPr lang="en-US" u="sng" dirty="0" smtClean="0"/>
              <a:t>Luke 16:18</a:t>
            </a:r>
            <a:r>
              <a:rPr lang="en-US" dirty="0" smtClean="0"/>
              <a:t> and includes the put-away spouse.</a:t>
            </a:r>
          </a:p>
          <a:p>
            <a:pPr lvl="1"/>
            <a:r>
              <a:rPr lang="en-US" dirty="0" smtClean="0"/>
              <a:t>God’s overall rule on MDR is stated in </a:t>
            </a:r>
            <a:r>
              <a:rPr lang="en-US" u="sng" dirty="0" smtClean="0"/>
              <a:t>Matthew 5:32 </a:t>
            </a:r>
            <a:r>
              <a:rPr lang="en-US" dirty="0" smtClean="0"/>
              <a:t>&amp; stresses the gravity of putting away.</a:t>
            </a:r>
          </a:p>
          <a:p>
            <a:pPr lvl="1"/>
            <a:r>
              <a:rPr lang="en-US" dirty="0" smtClean="0"/>
              <a:t>God’s overall rule on MDR is stated in </a:t>
            </a:r>
            <a:r>
              <a:rPr lang="en-US" u="sng" dirty="0" smtClean="0"/>
              <a:t>Matthew 19:9</a:t>
            </a:r>
            <a:r>
              <a:rPr lang="en-US" dirty="0" smtClean="0"/>
              <a:t> &amp; answers “divorce for every cause.”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+mj-lt"/>
              <a:buAutoNum type="romanUcPeriod" startAt="2"/>
            </a:pPr>
            <a:r>
              <a:rPr lang="en-US" dirty="0" smtClean="0"/>
              <a:t>All of the Parallel Passages, including Matthew 19:9, Discuss “</a:t>
            </a:r>
            <a:r>
              <a:rPr lang="en-US" u="sng" dirty="0" smtClean="0"/>
              <a:t>Divorce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“Divorce” is severely limited and opposed by the words and commands of Jesus.</a:t>
            </a:r>
          </a:p>
          <a:p>
            <a:pPr lvl="1"/>
            <a:r>
              <a:rPr lang="en-US" dirty="0" smtClean="0"/>
              <a:t>Divorce was never included or intended in God’s original plan for marriage.</a:t>
            </a:r>
          </a:p>
          <a:p>
            <a:pPr lvl="1"/>
            <a:r>
              <a:rPr lang="en-US" dirty="0" smtClean="0"/>
              <a:t>Greek </a:t>
            </a:r>
            <a:r>
              <a:rPr lang="en-US" i="1" dirty="0" err="1" smtClean="0"/>
              <a:t>apoluo</a:t>
            </a:r>
            <a:r>
              <a:rPr lang="en-US" dirty="0" smtClean="0"/>
              <a:t> = “to set free, release; let go, send away”</a:t>
            </a:r>
          </a:p>
          <a:p>
            <a:pPr lvl="1"/>
            <a:r>
              <a:rPr lang="en-US" dirty="0" smtClean="0"/>
              <a:t>Matthew 19:9, </a:t>
            </a:r>
            <a:r>
              <a:rPr lang="en-US" i="1" dirty="0" err="1" smtClean="0"/>
              <a:t>apoluo</a:t>
            </a:r>
            <a:r>
              <a:rPr lang="en-US" dirty="0" smtClean="0"/>
              <a:t> is aorist tense (simple past action)</a:t>
            </a:r>
          </a:p>
          <a:p>
            <a:pPr lvl="1"/>
            <a:r>
              <a:rPr lang="en-US" dirty="0" smtClean="0"/>
              <a:t>Divorce in the N.T. involved a mental consideration, an intentional decision/action and any legal requirements of the land (doesn’t mean it was approved by God).</a:t>
            </a:r>
          </a:p>
          <a:p>
            <a:pPr lvl="1"/>
            <a:r>
              <a:rPr lang="en-US" dirty="0" smtClean="0"/>
              <a:t>A reminder of God’s view of divorce – “He </a:t>
            </a:r>
            <a:r>
              <a:rPr lang="en-US" u="sng" dirty="0" smtClean="0"/>
              <a:t>hates</a:t>
            </a:r>
            <a:r>
              <a:rPr lang="en-US" dirty="0" smtClean="0"/>
              <a:t> divorce” (Mal. 2:16)!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All of the Parallel Passages, including Matthew 19:9, Discuss “</a:t>
            </a:r>
            <a:r>
              <a:rPr lang="en-US" u="sng" dirty="0" smtClean="0"/>
              <a:t>Remarriage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“Marriage” or “marries another” is severely limited by the words of Jesus.</a:t>
            </a:r>
          </a:p>
          <a:p>
            <a:pPr lvl="1"/>
            <a:r>
              <a:rPr lang="en-US" dirty="0" smtClean="0"/>
              <a:t>There is a monumental difference between “married” acceptably in </a:t>
            </a:r>
            <a:r>
              <a:rPr lang="en-US" u="sng" dirty="0" smtClean="0"/>
              <a:t>man’s</a:t>
            </a:r>
            <a:r>
              <a:rPr lang="en-US" dirty="0" smtClean="0"/>
              <a:t> sight and “married” acceptably in </a:t>
            </a:r>
            <a:r>
              <a:rPr lang="en-US" u="sng" dirty="0" smtClean="0"/>
              <a:t>God’s</a:t>
            </a:r>
            <a:r>
              <a:rPr lang="en-US" dirty="0" smtClean="0"/>
              <a:t> sight – one is carnal, the other is eternal!</a:t>
            </a:r>
          </a:p>
          <a:p>
            <a:pPr lvl="1"/>
            <a:r>
              <a:rPr lang="en-US" dirty="0" smtClean="0"/>
              <a:t>God used human marital terms accommodatingly even when He had not joined them.</a:t>
            </a:r>
          </a:p>
          <a:p>
            <a:pPr lvl="2"/>
            <a:r>
              <a:rPr lang="en-US" dirty="0" smtClean="0"/>
              <a:t>To Samaritan woman, “You have had five </a:t>
            </a:r>
            <a:r>
              <a:rPr lang="en-US" u="sng" dirty="0" smtClean="0"/>
              <a:t>husbands</a:t>
            </a:r>
            <a:r>
              <a:rPr lang="en-US" dirty="0" smtClean="0"/>
              <a:t>” (John 4:18).</a:t>
            </a:r>
          </a:p>
          <a:p>
            <a:pPr lvl="2"/>
            <a:r>
              <a:rPr lang="en-US" dirty="0" smtClean="0"/>
              <a:t>“An adulteress” who “</a:t>
            </a:r>
            <a:r>
              <a:rPr lang="en-US" u="sng" dirty="0" smtClean="0"/>
              <a:t>married</a:t>
            </a:r>
            <a:r>
              <a:rPr lang="en-US" dirty="0" smtClean="0"/>
              <a:t> another man” (Rom. 7:2-3).</a:t>
            </a:r>
          </a:p>
          <a:p>
            <a:pPr lvl="2"/>
            <a:r>
              <a:rPr lang="en-US" dirty="0" smtClean="0"/>
              <a:t>Herod Antipas was “</a:t>
            </a:r>
            <a:r>
              <a:rPr lang="en-US" u="sng" dirty="0" smtClean="0"/>
              <a:t>married</a:t>
            </a:r>
            <a:r>
              <a:rPr lang="en-US" dirty="0" smtClean="0"/>
              <a:t>” to his brother’s “wife” (Mk 6:17-18)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romanUcPeriod" startAt="4"/>
            </a:pPr>
            <a:r>
              <a:rPr lang="en-US" dirty="0" smtClean="0"/>
              <a:t>All of the Parallel Passages, including Matthew 19:9, Discuss “</a:t>
            </a:r>
            <a:r>
              <a:rPr lang="en-US" u="sng" dirty="0" smtClean="0"/>
              <a:t>Adultery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From beginning to end, the Bible speaks of “adultery” very clearly &amp; very disparagingly.</a:t>
            </a:r>
          </a:p>
          <a:p>
            <a:pPr lvl="2"/>
            <a:r>
              <a:rPr lang="en-US" dirty="0" smtClean="0"/>
              <a:t>In the </a:t>
            </a:r>
            <a:r>
              <a:rPr lang="en-US" u="sng" dirty="0" smtClean="0"/>
              <a:t>Old Testament</a:t>
            </a:r>
            <a:r>
              <a:rPr lang="en-US" dirty="0" smtClean="0"/>
              <a:t>, “adultery” was a seriously vile and contemptible act.</a:t>
            </a:r>
          </a:p>
          <a:p>
            <a:pPr lvl="2"/>
            <a:r>
              <a:rPr lang="en-US" dirty="0" smtClean="0"/>
              <a:t>In the </a:t>
            </a:r>
            <a:r>
              <a:rPr lang="en-US" u="sng" dirty="0" smtClean="0"/>
              <a:t>New Testament</a:t>
            </a:r>
            <a:r>
              <a:rPr lang="en-US" dirty="0" smtClean="0"/>
              <a:t>, the Lord is just as clear and just as disapproving.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definition</a:t>
            </a:r>
            <a:r>
              <a:rPr lang="en-US" dirty="0" smtClean="0"/>
              <a:t> of “adultery” is unambiguous and has been unchanged.</a:t>
            </a:r>
          </a:p>
          <a:p>
            <a:pPr lvl="2"/>
            <a:r>
              <a:rPr lang="en-US" dirty="0" smtClean="0"/>
              <a:t>The </a:t>
            </a:r>
            <a:r>
              <a:rPr lang="en-US" u="sng" dirty="0" smtClean="0"/>
              <a:t>Hebrew</a:t>
            </a:r>
            <a:r>
              <a:rPr lang="en-US" dirty="0" smtClean="0"/>
              <a:t> term </a:t>
            </a:r>
            <a:r>
              <a:rPr lang="en-US" i="1" dirty="0" err="1" smtClean="0"/>
              <a:t>na’aph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u="sng" dirty="0" smtClean="0"/>
              <a:t>Greek</a:t>
            </a:r>
            <a:r>
              <a:rPr lang="en-US" dirty="0" smtClean="0"/>
              <a:t> term </a:t>
            </a:r>
            <a:r>
              <a:rPr lang="en-US" i="1" dirty="0" err="1" smtClean="0"/>
              <a:t>moichos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u="sng" dirty="0" smtClean="0"/>
              <a:t>English</a:t>
            </a:r>
            <a:r>
              <a:rPr lang="en-US" dirty="0" smtClean="0"/>
              <a:t> word </a:t>
            </a:r>
          </a:p>
          <a:p>
            <a:pPr lvl="2"/>
            <a:r>
              <a:rPr lang="en-US" dirty="0" smtClean="0"/>
              <a:t>“Adultery” involves a married person having sexual intercourse with a third party.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romanUcPeriod" startAt="4"/>
            </a:pPr>
            <a:r>
              <a:rPr lang="en-US" dirty="0" smtClean="0"/>
              <a:t>All of the Parallel Passages, including Matthew 19:9, Discuss “</a:t>
            </a:r>
            <a:r>
              <a:rPr lang="en-US" u="sng" dirty="0" smtClean="0"/>
              <a:t>Adultery</a:t>
            </a:r>
            <a:r>
              <a:rPr lang="en-US" dirty="0" smtClean="0"/>
              <a:t>.”</a:t>
            </a:r>
          </a:p>
          <a:p>
            <a:pPr marL="742950" lvl="1" indent="-403225">
              <a:buFont typeface="+mj-lt"/>
              <a:buAutoNum type="alphaUcPeriod" startAt="3"/>
            </a:pPr>
            <a:r>
              <a:rPr lang="en-US" dirty="0" smtClean="0"/>
              <a:t>Yet, some have tried to make “adultery” mean something </a:t>
            </a:r>
            <a:r>
              <a:rPr lang="en-US" u="sng" dirty="0" smtClean="0"/>
              <a:t>less than</a:t>
            </a:r>
            <a:r>
              <a:rPr lang="en-US" dirty="0" smtClean="0"/>
              <a:t> the sexual act.</a:t>
            </a:r>
          </a:p>
          <a:p>
            <a:pPr lvl="2"/>
            <a:r>
              <a:rPr lang="en-US" dirty="0" smtClean="0"/>
              <a:t>It is falsely taught that adultery is simply “</a:t>
            </a:r>
            <a:r>
              <a:rPr lang="en-US" u="sng" dirty="0" smtClean="0"/>
              <a:t>covenant-breaking</a:t>
            </a:r>
            <a:r>
              <a:rPr lang="en-US" dirty="0" smtClean="0"/>
              <a:t>.”</a:t>
            </a:r>
          </a:p>
          <a:p>
            <a:pPr lvl="1">
              <a:buAutoNum type="alphaUcPeriod" startAt="3"/>
            </a:pPr>
            <a:r>
              <a:rPr lang="en-US" dirty="0" smtClean="0"/>
              <a:t>The true definition of </a:t>
            </a:r>
            <a:r>
              <a:rPr lang="en-US" u="sng" dirty="0" smtClean="0"/>
              <a:t>adultery</a:t>
            </a:r>
            <a:r>
              <a:rPr lang="en-US" dirty="0" smtClean="0"/>
              <a:t> sheds tremendous light on God’s view of </a:t>
            </a:r>
            <a:r>
              <a:rPr lang="en-US" u="sng" dirty="0" smtClean="0"/>
              <a:t>marriage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Whoever divorces and remarries commits adultery.</a:t>
            </a:r>
          </a:p>
          <a:p>
            <a:pPr lvl="2"/>
            <a:r>
              <a:rPr lang="en-US" dirty="0" smtClean="0"/>
              <a:t>Whoever marries a divorced person commits adultery (Mt. 5:32).</a:t>
            </a:r>
          </a:p>
          <a:p>
            <a:pPr lvl="2"/>
            <a:r>
              <a:rPr lang="en-US" dirty="0" smtClean="0"/>
              <a:t>The second marriage is adulterous in </a:t>
            </a:r>
            <a:r>
              <a:rPr lang="en-US" u="sng" dirty="0" smtClean="0"/>
              <a:t>God’s eyes</a:t>
            </a:r>
            <a:r>
              <a:rPr lang="en-US" dirty="0" smtClean="0"/>
              <a:t>!</a:t>
            </a:r>
          </a:p>
          <a:p>
            <a:pPr lvl="1">
              <a:buAutoNum type="alphaUcPeriod" startAt="3"/>
            </a:pPr>
            <a:r>
              <a:rPr lang="en-US" dirty="0" smtClean="0"/>
              <a:t>It is critical to understand the force of Jesus using the present tense, “</a:t>
            </a:r>
            <a:r>
              <a:rPr lang="en-US" u="sng" dirty="0" smtClean="0"/>
              <a:t>commits adultery</a:t>
            </a:r>
            <a:r>
              <a:rPr lang="en-US" dirty="0" smtClean="0"/>
              <a:t>.”</a:t>
            </a:r>
          </a:p>
          <a:p>
            <a:pPr marL="1085850" lvl="2" indent="-346075">
              <a:buFont typeface="+mj-lt"/>
              <a:buAutoNum type="arabicPeriod" startAt="2"/>
            </a:pPr>
            <a:r>
              <a:rPr lang="en-US" dirty="0" smtClean="0"/>
              <a:t>“Commits adultery” is in the Greek </a:t>
            </a:r>
            <a:r>
              <a:rPr lang="en-US" u="sng" dirty="0" smtClean="0"/>
              <a:t>present</a:t>
            </a:r>
            <a:r>
              <a:rPr lang="en-US" dirty="0" smtClean="0"/>
              <a:t> tense, which denotes continuous action.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20000"/>
          </a:bodyPr>
          <a:lstStyle/>
          <a:p>
            <a:pPr marL="400050" lvl="0" indent="-400050">
              <a:buFont typeface="+mj-lt"/>
              <a:buAutoNum type="romanUcPeriod" startAt="5"/>
            </a:pPr>
            <a:r>
              <a:rPr lang="en-US" dirty="0" smtClean="0"/>
              <a:t>Matthew’s Account Is the Only One That Discusses the “</a:t>
            </a:r>
            <a:r>
              <a:rPr lang="en-US" u="sng" dirty="0" smtClean="0"/>
              <a:t>Exception for Fornication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God’s overall rule on MDR is whoever divorces and remarries commits adultery.</a:t>
            </a:r>
          </a:p>
          <a:p>
            <a:pPr lvl="1"/>
            <a:r>
              <a:rPr lang="en-US" dirty="0" smtClean="0"/>
              <a:t>If no exception was given, there could be NO divorce and remarriage without adultery.</a:t>
            </a:r>
          </a:p>
          <a:p>
            <a:pPr lvl="1"/>
            <a:r>
              <a:rPr lang="en-US" dirty="0" smtClean="0"/>
              <a:t>In Matthew 19:9 and 5:32, Jesus gives the </a:t>
            </a:r>
            <a:r>
              <a:rPr lang="en-US" u="sng" dirty="0" smtClean="0"/>
              <a:t>only</a:t>
            </a:r>
            <a:r>
              <a:rPr lang="en-US" dirty="0" smtClean="0"/>
              <a:t> reason one may divorce and remarry.</a:t>
            </a:r>
          </a:p>
          <a:p>
            <a:pPr lvl="1"/>
            <a:r>
              <a:rPr lang="en-US" dirty="0" smtClean="0"/>
              <a:t>In the phrase “except for fornication”:</a:t>
            </a:r>
          </a:p>
          <a:p>
            <a:pPr lvl="2"/>
            <a:r>
              <a:rPr lang="en-US" dirty="0" smtClean="0"/>
              <a:t>“Except” means “if and </a:t>
            </a:r>
            <a:r>
              <a:rPr lang="en-US" u="sng" dirty="0" smtClean="0"/>
              <a:t>only</a:t>
            </a:r>
            <a:r>
              <a:rPr lang="en-US" dirty="0" smtClean="0"/>
              <a:t> if.”  There’s one and only one exception!  This is it!</a:t>
            </a:r>
          </a:p>
          <a:p>
            <a:pPr lvl="2"/>
            <a:r>
              <a:rPr lang="en-US" dirty="0" smtClean="0"/>
              <a:t>“For” is a “marker of </a:t>
            </a:r>
            <a:r>
              <a:rPr lang="en-US" u="sng" dirty="0" smtClean="0"/>
              <a:t>basis</a:t>
            </a:r>
            <a:r>
              <a:rPr lang="en-US" dirty="0" smtClean="0"/>
              <a:t> for an action” (BDAG 364).  This can be the only basis!</a:t>
            </a:r>
          </a:p>
          <a:p>
            <a:pPr lvl="2"/>
            <a:r>
              <a:rPr lang="en-US" dirty="0" smtClean="0"/>
              <a:t>“Fornication” is the only basis/reason for divorce and must be that basis/reason.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20000"/>
          </a:bodyPr>
          <a:lstStyle/>
          <a:p>
            <a:pPr marL="400050" lvl="0" indent="-400050">
              <a:buFont typeface="+mj-lt"/>
              <a:buAutoNum type="romanUcPeriod" startAt="5"/>
            </a:pPr>
            <a:r>
              <a:rPr lang="en-US" dirty="0" smtClean="0"/>
              <a:t>Matthew’s Account Is the Only One That Discusses the “</a:t>
            </a:r>
            <a:r>
              <a:rPr lang="en-US" u="sng" dirty="0" smtClean="0"/>
              <a:t>Exception for Fornication</a:t>
            </a:r>
            <a:r>
              <a:rPr lang="en-US" dirty="0" smtClean="0"/>
              <a:t>.”</a:t>
            </a:r>
          </a:p>
          <a:p>
            <a:pPr marL="742950" lvl="1" indent="-403225">
              <a:buFont typeface="+mj-lt"/>
              <a:buAutoNum type="alphaUcPeriod" startAt="5"/>
            </a:pPr>
            <a:r>
              <a:rPr lang="en-US" dirty="0" smtClean="0"/>
              <a:t>Jesus gave “fornication” as the only grounds for an innocent party to divorce &amp; remarry.</a:t>
            </a:r>
          </a:p>
          <a:p>
            <a:pPr lvl="2"/>
            <a:r>
              <a:rPr lang="en-US" dirty="0" smtClean="0"/>
              <a:t>“Fornication” (from the Greek </a:t>
            </a:r>
            <a:r>
              <a:rPr lang="en-US" i="1" dirty="0" err="1" smtClean="0"/>
              <a:t>porneia</a:t>
            </a:r>
            <a:r>
              <a:rPr lang="en-US" i="1" dirty="0" smtClean="0"/>
              <a:t>)</a:t>
            </a:r>
            <a:r>
              <a:rPr lang="en-US" dirty="0" smtClean="0"/>
              <a:t> is a “generic” term:</a:t>
            </a:r>
          </a:p>
          <a:p>
            <a:pPr lvl="3"/>
            <a:r>
              <a:rPr lang="en-US" dirty="0" smtClean="0"/>
              <a:t>“every kind of unlawful sexual intercourse…sexual unfaithfulness”</a:t>
            </a:r>
          </a:p>
          <a:p>
            <a:pPr lvl="3"/>
            <a:r>
              <a:rPr lang="en-US" dirty="0" smtClean="0"/>
              <a:t>includes all sexual activity that is not between a husband &amp; wife</a:t>
            </a:r>
          </a:p>
          <a:p>
            <a:pPr lvl="2"/>
            <a:r>
              <a:rPr lang="en-US" dirty="0" smtClean="0"/>
              <a:t>“Fornication/sexual immorality” must be taken very seriously!</a:t>
            </a:r>
          </a:p>
          <a:p>
            <a:pPr lvl="1">
              <a:buAutoNum type="alphaUcPeriod" startAt="5"/>
            </a:pPr>
            <a:r>
              <a:rPr lang="en-US" dirty="0" smtClean="0"/>
              <a:t>In order for an innocent party to have God’s approval to divorce and remarry:</a:t>
            </a:r>
          </a:p>
          <a:p>
            <a:pPr lvl="2"/>
            <a:r>
              <a:rPr lang="en-US" dirty="0" err="1" smtClean="0"/>
              <a:t>He/She</a:t>
            </a:r>
            <a:r>
              <a:rPr lang="en-US" dirty="0" smtClean="0"/>
              <a:t> must be an innocent party, not having committed fornication himself/herself.</a:t>
            </a:r>
          </a:p>
          <a:p>
            <a:pPr lvl="2"/>
            <a:r>
              <a:rPr lang="en-US" dirty="0" smtClean="0"/>
              <a:t>Fornication must be the actual reason/cause for taking the action of divorce.</a:t>
            </a:r>
          </a:p>
          <a:p>
            <a:pPr lvl="2"/>
            <a:r>
              <a:rPr lang="en-US" dirty="0" smtClean="0"/>
              <a:t>Fornication is not a reason/cause that can be applied later after a divorce.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813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Cindy Nelson</cp:lastModifiedBy>
  <cp:revision>27</cp:revision>
  <dcterms:created xsi:type="dcterms:W3CDTF">2013-08-30T14:38:36Z</dcterms:created>
  <dcterms:modified xsi:type="dcterms:W3CDTF">2013-10-14T15:01:42Z</dcterms:modified>
</cp:coreProperties>
</file>