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Classes\One-on-One with Jesus\_Graphics\One-on-One with Jesus - childr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Classes\One-on-One with Jesus\_Graphics\One-on-One with Jesus - text - children'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Fed Children (Matt. 14:21; 15:38)</a:t>
            </a:r>
            <a:endParaRPr lang="en-US" sz="4400" dirty="0" smtClean="0"/>
          </a:p>
          <a:p>
            <a:pPr lvl="0"/>
            <a:r>
              <a:rPr lang="en-US" dirty="0" smtClean="0"/>
              <a:t>Jesus Inspired Children (Matt. 21:15)</a:t>
            </a:r>
            <a:endParaRPr lang="en-US" sz="4400" dirty="0" smtClean="0"/>
          </a:p>
          <a:p>
            <a:pPr lvl="0"/>
            <a:r>
              <a:rPr lang="en-US" dirty="0" smtClean="0"/>
              <a:t>Jesus Healed Children</a:t>
            </a:r>
            <a:endParaRPr lang="en-US" sz="4400" dirty="0" smtClean="0"/>
          </a:p>
          <a:p>
            <a:pPr lvl="1"/>
            <a:r>
              <a:rPr lang="en-US" dirty="0" smtClean="0"/>
              <a:t>Healed from near-death illnesses (John 4:46-54)</a:t>
            </a:r>
            <a:endParaRPr lang="en-US" sz="4000" dirty="0" smtClean="0"/>
          </a:p>
          <a:p>
            <a:pPr lvl="1"/>
            <a:r>
              <a:rPr lang="en-US" dirty="0" smtClean="0"/>
              <a:t>Cast </a:t>
            </a:r>
            <a:r>
              <a:rPr lang="en-US" dirty="0" smtClean="0"/>
              <a:t>out demons </a:t>
            </a:r>
            <a:endParaRPr lang="en-US" dirty="0" smtClean="0"/>
          </a:p>
          <a:p>
            <a:pPr lvl="2"/>
            <a:r>
              <a:rPr lang="en-US" dirty="0" smtClean="0"/>
              <a:t>Matt</a:t>
            </a:r>
            <a:r>
              <a:rPr lang="en-US" dirty="0" smtClean="0"/>
              <a:t>. 15:21-28; 17:14-21; </a:t>
            </a:r>
            <a:r>
              <a:rPr lang="en-US" dirty="0" smtClean="0"/>
              <a:t>Mark </a:t>
            </a:r>
            <a:r>
              <a:rPr lang="en-US" dirty="0" smtClean="0"/>
              <a:t>7:24-30; 9:14-29; </a:t>
            </a:r>
            <a:r>
              <a:rPr lang="en-US" dirty="0" smtClean="0"/>
              <a:t>Luke 9:37-42</a:t>
            </a:r>
            <a:endParaRPr lang="en-US" sz="3600" dirty="0" smtClean="0"/>
          </a:p>
          <a:p>
            <a:pPr lvl="1"/>
            <a:r>
              <a:rPr lang="en-US" dirty="0" smtClean="0"/>
              <a:t>Raised </a:t>
            </a:r>
            <a:r>
              <a:rPr lang="en-US" dirty="0" smtClean="0"/>
              <a:t>from the dead </a:t>
            </a:r>
            <a:endParaRPr lang="en-US" sz="4000" dirty="0" smtClean="0"/>
          </a:p>
          <a:p>
            <a:pPr lvl="2"/>
            <a:r>
              <a:rPr lang="en-US" dirty="0" err="1" smtClean="0"/>
              <a:t>Jairus</a:t>
            </a:r>
            <a:r>
              <a:rPr lang="en-US" dirty="0" smtClean="0"/>
              <a:t>’ daughter (</a:t>
            </a:r>
            <a:r>
              <a:rPr lang="en-US" dirty="0" smtClean="0"/>
              <a:t>Matt</a:t>
            </a:r>
            <a:r>
              <a:rPr lang="en-US" dirty="0" smtClean="0"/>
              <a:t>. </a:t>
            </a:r>
            <a:r>
              <a:rPr lang="en-US" dirty="0" smtClean="0"/>
              <a:t>9:18-25</a:t>
            </a:r>
            <a:r>
              <a:rPr lang="en-US" dirty="0" smtClean="0"/>
              <a:t>; Mk. </a:t>
            </a:r>
            <a:r>
              <a:rPr lang="en-US" dirty="0" smtClean="0"/>
              <a:t>5:21-43</a:t>
            </a:r>
            <a:r>
              <a:rPr lang="en-US" dirty="0" smtClean="0"/>
              <a:t>; </a:t>
            </a:r>
            <a:r>
              <a:rPr lang="en-US" dirty="0" err="1" smtClean="0"/>
              <a:t>Lk</a:t>
            </a:r>
            <a:r>
              <a:rPr lang="en-US" dirty="0" smtClean="0"/>
              <a:t>. </a:t>
            </a:r>
            <a:r>
              <a:rPr lang="en-US" dirty="0" smtClean="0"/>
              <a:t>8:40-56</a:t>
            </a:r>
            <a:r>
              <a:rPr lang="en-US" dirty="0" smtClean="0"/>
              <a:t>)</a:t>
            </a:r>
            <a:endParaRPr lang="en-US" sz="3600" dirty="0" smtClean="0"/>
          </a:p>
          <a:p>
            <a:pPr lvl="2"/>
            <a:r>
              <a:rPr lang="en-US" dirty="0" smtClean="0"/>
              <a:t>Widow </a:t>
            </a:r>
            <a:r>
              <a:rPr lang="en-US" dirty="0" smtClean="0"/>
              <a:t>of Nain’s son (Luke 7:11-17)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Exalted </a:t>
            </a:r>
            <a:r>
              <a:rPr lang="en-US" dirty="0" smtClean="0"/>
              <a:t>Children</a:t>
            </a:r>
            <a:endParaRPr lang="en-US" sz="4400" dirty="0" smtClean="0"/>
          </a:p>
          <a:p>
            <a:pPr lvl="1"/>
            <a:r>
              <a:rPr lang="en-US" dirty="0" smtClean="0"/>
              <a:t>Jesus used children to teach </a:t>
            </a:r>
            <a:r>
              <a:rPr lang="en-US" dirty="0" smtClean="0"/>
              <a:t>a </a:t>
            </a:r>
            <a:r>
              <a:rPr lang="en-US" dirty="0" smtClean="0"/>
              <a:t>lesson about humility</a:t>
            </a:r>
            <a:endParaRPr lang="en-US" sz="4000" dirty="0" smtClean="0"/>
          </a:p>
          <a:p>
            <a:pPr lvl="2"/>
            <a:r>
              <a:rPr lang="en-US" dirty="0" smtClean="0"/>
              <a:t>There was a dispute about greatness (Luke 9:46)</a:t>
            </a:r>
            <a:endParaRPr lang="en-US" sz="3600" dirty="0" smtClean="0"/>
          </a:p>
          <a:p>
            <a:pPr lvl="2"/>
            <a:r>
              <a:rPr lang="en-US" dirty="0" smtClean="0"/>
              <a:t>Jesus illustrated true greatness when:</a:t>
            </a:r>
            <a:endParaRPr lang="en-US" sz="3600" dirty="0" smtClean="0"/>
          </a:p>
          <a:p>
            <a:pPr lvl="3"/>
            <a:r>
              <a:rPr lang="en-US" sz="2000" dirty="0" smtClean="0"/>
              <a:t>Jesus called a little child (Matt. 18:2)</a:t>
            </a:r>
          </a:p>
          <a:p>
            <a:pPr lvl="3"/>
            <a:r>
              <a:rPr lang="en-US" sz="2000" dirty="0" smtClean="0"/>
              <a:t>Jesus set a little child beside Him (Luke 9:47-48)</a:t>
            </a:r>
          </a:p>
          <a:p>
            <a:pPr lvl="3"/>
            <a:r>
              <a:rPr lang="en-US" sz="2000" dirty="0" smtClean="0"/>
              <a:t>Jesus took a child in His arms (Mark 9:36)</a:t>
            </a:r>
          </a:p>
          <a:p>
            <a:pPr lvl="2"/>
            <a:r>
              <a:rPr lang="en-US" dirty="0" smtClean="0"/>
              <a:t>Jesus taught that true greatness (and entering the kingdom) requires:</a:t>
            </a:r>
          </a:p>
          <a:p>
            <a:pPr lvl="3"/>
            <a:r>
              <a:rPr lang="en-US" sz="2000" dirty="0" smtClean="0"/>
              <a:t>A </a:t>
            </a:r>
            <a:r>
              <a:rPr lang="en-US" sz="2000" dirty="0" smtClean="0"/>
              <a:t>conversion </a:t>
            </a:r>
            <a:r>
              <a:rPr lang="en-US" sz="2000" dirty="0" smtClean="0"/>
              <a:t>(from pride) to become like a child (Matt. 18:3)</a:t>
            </a:r>
          </a:p>
          <a:p>
            <a:pPr lvl="3"/>
            <a:r>
              <a:rPr lang="en-US" sz="2000" dirty="0" smtClean="0"/>
              <a:t>Humbling oneself as a little </a:t>
            </a:r>
            <a:r>
              <a:rPr lang="en-US" sz="2000" dirty="0" smtClean="0"/>
              <a:t>child, with childlike spirit </a:t>
            </a:r>
            <a:r>
              <a:rPr lang="en-US" sz="2000" dirty="0" smtClean="0"/>
              <a:t>(Matt. 18:4)</a:t>
            </a:r>
          </a:p>
          <a:p>
            <a:pPr lvl="3"/>
            <a:r>
              <a:rPr lang="en-US" sz="2000" dirty="0" smtClean="0"/>
              <a:t>Seeing inherent value in a little child &amp; </a:t>
            </a:r>
            <a:r>
              <a:rPr lang="en-US" sz="2000" dirty="0" smtClean="0"/>
              <a:t>receiving them (Mt</a:t>
            </a:r>
            <a:r>
              <a:rPr lang="en-US" sz="2000" dirty="0" smtClean="0"/>
              <a:t>. 18:5)</a:t>
            </a:r>
          </a:p>
          <a:p>
            <a:pPr lvl="3"/>
            <a:r>
              <a:rPr lang="en-US" sz="2000" dirty="0" smtClean="0"/>
              <a:t>Accepting that the least shall be great (Luke 9:48)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Exalted </a:t>
            </a:r>
            <a:r>
              <a:rPr lang="en-US" dirty="0" smtClean="0"/>
              <a:t>Children</a:t>
            </a:r>
            <a:endParaRPr lang="en-US" sz="4400" dirty="0" smtClean="0"/>
          </a:p>
          <a:p>
            <a:pPr lvl="1"/>
            <a:r>
              <a:rPr lang="en-US" dirty="0" smtClean="0"/>
              <a:t>Jesus used children to teach </a:t>
            </a:r>
            <a:r>
              <a:rPr lang="en-US" dirty="0" smtClean="0"/>
              <a:t>a </a:t>
            </a:r>
            <a:r>
              <a:rPr lang="en-US" dirty="0" smtClean="0"/>
              <a:t>lesson about humility</a:t>
            </a:r>
            <a:endParaRPr lang="en-US" sz="4000" dirty="0" smtClean="0"/>
          </a:p>
          <a:p>
            <a:pPr lvl="2"/>
            <a:r>
              <a:rPr lang="en-US" dirty="0" smtClean="0"/>
              <a:t>There was a dispute about greatness (Luke 9:46)</a:t>
            </a:r>
            <a:endParaRPr lang="en-US" sz="3600" dirty="0" smtClean="0"/>
          </a:p>
          <a:p>
            <a:pPr lvl="2"/>
            <a:r>
              <a:rPr lang="en-US" dirty="0" smtClean="0"/>
              <a:t>Jesus illustrated true greatness </a:t>
            </a:r>
            <a:endParaRPr lang="en-US" dirty="0" smtClean="0"/>
          </a:p>
          <a:p>
            <a:pPr lvl="2"/>
            <a:r>
              <a:rPr lang="en-US" dirty="0" smtClean="0"/>
              <a:t>Jesus </a:t>
            </a:r>
            <a:r>
              <a:rPr lang="en-US" dirty="0" smtClean="0"/>
              <a:t>taught </a:t>
            </a:r>
            <a:r>
              <a:rPr lang="en-US" dirty="0" smtClean="0"/>
              <a:t>true </a:t>
            </a:r>
            <a:r>
              <a:rPr lang="en-US" dirty="0" smtClean="0"/>
              <a:t>greatness </a:t>
            </a:r>
            <a:endParaRPr lang="en-US" dirty="0" smtClean="0"/>
          </a:p>
          <a:p>
            <a:pPr lvl="1"/>
            <a:r>
              <a:rPr lang="en-US" dirty="0" smtClean="0"/>
              <a:t>Jesus reckoned children’s faith to be exemplary and fragile (Matt. 18:6)</a:t>
            </a:r>
            <a:endParaRPr lang="en-US" sz="4000" dirty="0" smtClean="0"/>
          </a:p>
          <a:p>
            <a:pPr lvl="2"/>
            <a:r>
              <a:rPr lang="en-US" dirty="0" smtClean="0"/>
              <a:t>Great care was to be given to all small acts – both of good &amp; of evil</a:t>
            </a:r>
            <a:endParaRPr lang="en-US" sz="3600" dirty="0" smtClean="0"/>
          </a:p>
          <a:p>
            <a:pPr lvl="2"/>
            <a:r>
              <a:rPr lang="en-US" dirty="0" smtClean="0"/>
              <a:t>Heavy penalties await small offenses that hinder or destroy faith</a:t>
            </a:r>
            <a:endParaRPr lang="en-US" sz="36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 smtClean="0"/>
              <a:t>Jesus Blessed Children</a:t>
            </a:r>
            <a:endParaRPr lang="en-US" sz="4800" dirty="0" smtClean="0"/>
          </a:p>
          <a:p>
            <a:pPr lvl="1"/>
            <a:r>
              <a:rPr lang="en-US" dirty="0" smtClean="0"/>
              <a:t>Parents were bringing their </a:t>
            </a:r>
            <a:r>
              <a:rPr lang="en-US" dirty="0" smtClean="0"/>
              <a:t>children to </a:t>
            </a:r>
            <a:r>
              <a:rPr lang="en-US" dirty="0" smtClean="0"/>
              <a:t>Jesus (Mk. 10:13; </a:t>
            </a:r>
            <a:r>
              <a:rPr lang="en-US" dirty="0" err="1" smtClean="0"/>
              <a:t>Lk</a:t>
            </a:r>
            <a:r>
              <a:rPr lang="en-US" dirty="0" smtClean="0"/>
              <a:t>. 18:15)</a:t>
            </a:r>
            <a:endParaRPr lang="en-US" sz="4000" dirty="0" smtClean="0"/>
          </a:p>
          <a:p>
            <a:pPr lvl="2"/>
            <a:r>
              <a:rPr lang="en-US" sz="2200" dirty="0" smtClean="0"/>
              <a:t>Parents wanted Jesus to “</a:t>
            </a:r>
            <a:r>
              <a:rPr lang="en-US" sz="2200" dirty="0" smtClean="0"/>
              <a:t>touch” </a:t>
            </a:r>
            <a:r>
              <a:rPr lang="en-US" sz="2200" dirty="0" smtClean="0"/>
              <a:t>their children (Mk. 10:13; </a:t>
            </a:r>
            <a:r>
              <a:rPr lang="en-US" sz="2200" dirty="0" err="1" smtClean="0"/>
              <a:t>Lk</a:t>
            </a:r>
            <a:r>
              <a:rPr lang="en-US" sz="2200" dirty="0" smtClean="0"/>
              <a:t>. 18:15)</a:t>
            </a:r>
          </a:p>
          <a:p>
            <a:pPr lvl="2"/>
            <a:r>
              <a:rPr lang="en-US" sz="2200" dirty="0" smtClean="0"/>
              <a:t>Parents wanted Jesus to “pray” for their children (Matt. 19:13)</a:t>
            </a:r>
          </a:p>
          <a:p>
            <a:pPr lvl="2"/>
            <a:r>
              <a:rPr lang="en-US" sz="2200" dirty="0" smtClean="0"/>
              <a:t>For </a:t>
            </a:r>
            <a:r>
              <a:rPr lang="en-US" sz="2200" dirty="0" smtClean="0"/>
              <a:t>spiritual </a:t>
            </a:r>
            <a:r>
              <a:rPr lang="en-US" sz="2200" dirty="0" smtClean="0"/>
              <a:t>benefits, to have the </a:t>
            </a:r>
            <a:r>
              <a:rPr lang="en-US" sz="2200" dirty="0" smtClean="0"/>
              <a:t>favor of God upon their children!</a:t>
            </a:r>
          </a:p>
          <a:p>
            <a:pPr lvl="2"/>
            <a:r>
              <a:rPr lang="en-US" sz="2200" dirty="0" smtClean="0"/>
              <a:t>The Lord was not too busy to pay attention to the children!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disciples “rebuked those who brought them” (Mark 10:13)</a:t>
            </a:r>
            <a:endParaRPr lang="en-US" sz="4000" dirty="0" smtClean="0"/>
          </a:p>
          <a:p>
            <a:pPr lvl="2"/>
            <a:r>
              <a:rPr lang="en-US" sz="2200" dirty="0" smtClean="0"/>
              <a:t>Perhaps they wished to protect Jesus from interference or annoyance</a:t>
            </a:r>
          </a:p>
          <a:p>
            <a:pPr lvl="2"/>
            <a:r>
              <a:rPr lang="en-US" sz="2200" dirty="0" smtClean="0"/>
              <a:t>Likely they saw this as something of </a:t>
            </a:r>
            <a:r>
              <a:rPr lang="en-US" sz="2200" dirty="0" smtClean="0"/>
              <a:t>inferior or beneath Jesus</a:t>
            </a:r>
            <a:endParaRPr lang="en-US" sz="2200" dirty="0" smtClean="0"/>
          </a:p>
          <a:p>
            <a:pPr lvl="2"/>
            <a:r>
              <a:rPr lang="en-US" sz="2200" dirty="0" smtClean="0"/>
              <a:t>They were too busy and too important to be bothered with children</a:t>
            </a:r>
          </a:p>
          <a:p>
            <a:pPr lvl="2"/>
            <a:r>
              <a:rPr lang="en-US" sz="2200" spc="-10" dirty="0" smtClean="0"/>
              <a:t>“When Jesus saw it, He was indignant” at their interference (</a:t>
            </a:r>
            <a:r>
              <a:rPr lang="en-US" sz="2200" spc="-10" dirty="0" smtClean="0"/>
              <a:t>Mk </a:t>
            </a:r>
            <a:r>
              <a:rPr lang="en-US" sz="2200" spc="-10" dirty="0" smtClean="0"/>
              <a:t>10:14</a:t>
            </a:r>
            <a:r>
              <a:rPr lang="en-US" sz="2200" spc="-10" dirty="0" smtClean="0"/>
              <a:t>)</a:t>
            </a:r>
            <a:endParaRPr lang="en-US" sz="2200" spc="-1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Blessed Children</a:t>
            </a:r>
            <a:endParaRPr lang="en-US" sz="4400" dirty="0" smtClean="0"/>
          </a:p>
          <a:p>
            <a:pPr lvl="1"/>
            <a:r>
              <a:rPr lang="en-US" dirty="0" smtClean="0"/>
              <a:t>Jesus blessed the little children, bidding them come to Him (Mark 10:14)</a:t>
            </a:r>
            <a:endParaRPr lang="en-US" sz="4000" dirty="0" smtClean="0"/>
          </a:p>
          <a:p>
            <a:pPr lvl="2"/>
            <a:r>
              <a:rPr lang="en-US" dirty="0" smtClean="0"/>
              <a:t>Jesus blessed their “of such</a:t>
            </a:r>
            <a:r>
              <a:rPr lang="en-US" dirty="0" smtClean="0"/>
              <a:t>”/childlike qualities</a:t>
            </a:r>
          </a:p>
          <a:p>
            <a:pPr lvl="3"/>
            <a:r>
              <a:rPr lang="en-US" dirty="0" smtClean="0"/>
              <a:t>Humble</a:t>
            </a:r>
            <a:r>
              <a:rPr lang="en-US" dirty="0" smtClean="0"/>
              <a:t>, teachable, loving, </a:t>
            </a:r>
            <a:r>
              <a:rPr lang="en-US" dirty="0" smtClean="0"/>
              <a:t>innocent</a:t>
            </a:r>
            <a:endParaRPr lang="en-US" sz="3400" dirty="0" smtClean="0"/>
          </a:p>
          <a:p>
            <a:pPr lvl="2"/>
            <a:r>
              <a:rPr lang="en-US" dirty="0" smtClean="0"/>
              <a:t>Only those who have these “of </a:t>
            </a:r>
            <a:r>
              <a:rPr lang="en-US" dirty="0" smtClean="0"/>
              <a:t>such” </a:t>
            </a:r>
            <a:r>
              <a:rPr lang="en-US" dirty="0" smtClean="0"/>
              <a:t>qualities enter the kingdom</a:t>
            </a:r>
            <a:endParaRPr lang="en-US" sz="3600" dirty="0" smtClean="0"/>
          </a:p>
          <a:p>
            <a:pPr lvl="1"/>
            <a:r>
              <a:rPr lang="en-US" dirty="0" smtClean="0"/>
              <a:t>“He took them up in His arms, laid His hands on them </a:t>
            </a:r>
            <a:r>
              <a:rPr lang="en-US" dirty="0" smtClean="0"/>
              <a:t>and </a:t>
            </a:r>
            <a:r>
              <a:rPr lang="en-US" dirty="0" smtClean="0"/>
              <a:t>blessed them” (</a:t>
            </a:r>
            <a:r>
              <a:rPr lang="en-US" dirty="0" smtClean="0"/>
              <a:t>Mark </a:t>
            </a:r>
            <a:r>
              <a:rPr lang="en-US" dirty="0" smtClean="0"/>
              <a:t>10:16</a:t>
            </a:r>
            <a:r>
              <a:rPr lang="en-US" dirty="0" smtClean="0"/>
              <a:t>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23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2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2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9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9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9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46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14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146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2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182" end="2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182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182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6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246" end="3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246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246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Two Questions:</a:t>
            </a:r>
            <a:endParaRPr lang="en-US" sz="4400" dirty="0" smtClean="0"/>
          </a:p>
          <a:p>
            <a:pPr lvl="1"/>
            <a:r>
              <a:rPr lang="en-US" dirty="0" smtClean="0"/>
              <a:t>Do we have a childlike humility, faith and devotion to Jesus?</a:t>
            </a:r>
            <a:endParaRPr lang="en-US" sz="4000" dirty="0" smtClean="0"/>
          </a:p>
          <a:p>
            <a:pPr lvl="1"/>
            <a:r>
              <a:rPr lang="en-US" dirty="0" smtClean="0"/>
              <a:t>Do we have as much care and concern for a child’s spiritual well-being as Jesus?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517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24</cp:revision>
  <dcterms:created xsi:type="dcterms:W3CDTF">2013-03-16T22:37:26Z</dcterms:created>
  <dcterms:modified xsi:type="dcterms:W3CDTF">2013-05-03T18:18:16Z</dcterms:modified>
</cp:coreProperties>
</file>