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pblfpr\users\David\Classes\One-on-One with Jesus\_Graphics\One-on-One with Jesus - Demoniac Bo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3A731-3927-4411-9464-C0A671B49B3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2B22D-E14F-4BB1-AA3D-E2D8EFB33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981200"/>
            <a:ext cx="87630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\\pblfpr\users\David\Classes\One-on-One with Jesus\_Graphics\One-on-One with Jesus - text - Demoniac Boy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rgbClr val="A3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5000"/>
              </a:lnSpc>
            </a:pPr>
            <a:r>
              <a:rPr lang="en-US" dirty="0" smtClean="0"/>
              <a:t>A Great Attitude</a:t>
            </a:r>
            <a:endParaRPr lang="en-US" sz="44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The father came “kneeling down” (Mt. 17:14)</a:t>
            </a:r>
            <a:endParaRPr lang="en-US" sz="40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He spoke with respect: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“Teacher” (Mark 9:17), “Lord” (Matt. 17:15)</a:t>
            </a:r>
            <a:endParaRPr lang="en-US" sz="39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“I beg You, look on my son” (Luke 9:38); “Have mercy” (Matt. 17:15)</a:t>
            </a:r>
            <a:endParaRPr lang="en-US" sz="39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He passionately presented his case: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“He is my only child” (Luke 9:38)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“He is an epileptic and suffers severely” (Matt. 17:15)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“He has a mute spirit” (Mark 9:17), and was also deaf (Mark 9:25)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“Seizes him, and he suddenly cries out…convulses him” (Luke 9:39)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“It throws him down…foams…gnashes…and becomes rigid” (Mk. 9:18)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“Thrown both into the fire and into the water” (Mark 9:22)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“And it departs from him with great difficulty, bruising him” (</a:t>
            </a:r>
            <a:r>
              <a:rPr lang="en-US" sz="2200" dirty="0" err="1" smtClean="0"/>
              <a:t>Lk</a:t>
            </a:r>
            <a:r>
              <a:rPr lang="en-US" sz="2200" dirty="0" smtClean="0"/>
              <a:t>. 9:39)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Lessons for us?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5000"/>
              </a:lnSpc>
            </a:pPr>
            <a:r>
              <a:rPr lang="en-US" dirty="0" smtClean="0"/>
              <a:t>A Great Disappointment</a:t>
            </a:r>
            <a:endParaRPr lang="en-US" sz="44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The father told Jesus about His disciples: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“I brought [my son] to Your disciples” (Matt. 17:16)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“I begged Your disciples to cast it out” (Luke 9:40)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“But they could not” (Mk. 9:18); “they could not cure him” (Mt. 17:16)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Jesus had given His disciples power to cast out demons (Mk. 6:13)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They were unable on this occasion due to their lack of faith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Jesus “answered him and said, ‘O faithless generation, how long shall I be with you? How long shall I bear with you?’” (Mk. 9:19)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The lack of faith on that occasion embraced everyone present (the disciples, Scribes and multitude)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One can hear the disappointment in Jesus’ voice.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Lessons for us?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5000"/>
              </a:lnSpc>
            </a:pPr>
            <a:r>
              <a:rPr lang="en-US" dirty="0" smtClean="0"/>
              <a:t>A Great Opportunity</a:t>
            </a:r>
            <a:endParaRPr lang="en-US" sz="44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Jesus commanded that the boy be brought to Him (Mk. 9:19)</a:t>
            </a:r>
            <a:endParaRPr lang="en-US" sz="40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The Great Physician questioned the father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“How long has this been happening to him?” (Mark 9:21)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“From childhood” (Mark 9:21)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An opportunity for God’s works to be manifest (cf. John 9:3)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The father begged, “If you can do anything….”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Jesus took his words and echoed them back to him:</a:t>
            </a:r>
          </a:p>
          <a:p>
            <a:pPr lvl="3">
              <a:lnSpc>
                <a:spcPct val="105000"/>
              </a:lnSpc>
            </a:pPr>
            <a:r>
              <a:rPr lang="en-US" sz="2200" dirty="0" smtClean="0"/>
              <a:t>“If you can do…” 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200" dirty="0" smtClean="0"/>
              <a:t> “If you can believe”</a:t>
            </a:r>
          </a:p>
          <a:p>
            <a:pPr lvl="3">
              <a:lnSpc>
                <a:spcPct val="105000"/>
              </a:lnSpc>
            </a:pPr>
            <a:r>
              <a:rPr lang="en-US" sz="2200" dirty="0" smtClean="0"/>
              <a:t>“Do anything…” </a:t>
            </a:r>
            <a:r>
              <a:rPr lang="en-US" sz="2200" dirty="0" smtClean="0">
                <a:sym typeface="Wingdings"/>
              </a:rPr>
              <a:t></a:t>
            </a:r>
            <a:r>
              <a:rPr lang="en-US" sz="2200" dirty="0" smtClean="0"/>
              <a:t> “All things are possible”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The father cried out with tears, “Lord, I believe; help my unbelief!”  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He confessed his faith, admitted wasn’t enough &amp; asked for more.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Faith is a constantly growing process.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Lessons for us?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5000"/>
              </a:lnSpc>
            </a:pPr>
            <a:r>
              <a:rPr lang="en-US" dirty="0" smtClean="0"/>
              <a:t>A Great Display</a:t>
            </a:r>
            <a:endParaRPr lang="en-US" sz="4400" dirty="0" smtClean="0"/>
          </a:p>
          <a:p>
            <a:pPr lvl="1">
              <a:lnSpc>
                <a:spcPct val="105000"/>
              </a:lnSpc>
            </a:pPr>
            <a:r>
              <a:rPr lang="en-US" dirty="0" smtClean="0"/>
              <a:t>As the boy was approaching and the demon saw Jesus: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“The demon threw him down and convulsed him” (Luke 9:42)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“He fell on the ground &amp; wallowed, foaming at the mouth” (Mk. 9:20)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Jesus “rebuked the demon” (Matt. 17:18)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“I command you, come out of him and enter him no more!” (Mk 9:25)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“And it came out of him” (Matt. 17:18)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“The spirit cried out, convulsed him greatly, and came out” (Mk 9:26)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“The child was cured from that very hour” (Matt. 17:18)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“And they were all amazed at the majesty of God” (Luke 9:43)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When Jesus “healed the child” (</a:t>
            </a:r>
            <a:r>
              <a:rPr lang="en-US" dirty="0" err="1" smtClean="0"/>
              <a:t>Lk</a:t>
            </a:r>
            <a:r>
              <a:rPr lang="en-US" dirty="0" smtClean="0"/>
              <a:t>. 9:42) and the demon came out:</a:t>
            </a:r>
            <a:endParaRPr lang="en-US" sz="4000" dirty="0" smtClean="0"/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“Jesus took him by the hand and lifted him up and he arose” (Mk 9:27)</a:t>
            </a:r>
          </a:p>
          <a:p>
            <a:pPr lvl="2">
              <a:lnSpc>
                <a:spcPct val="105000"/>
              </a:lnSpc>
            </a:pPr>
            <a:r>
              <a:rPr lang="en-US" sz="2200" dirty="0" smtClean="0"/>
              <a:t>“And Jesus gave him back to his father” (Luke 9:42)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Lessons for us?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 Great Faith</a:t>
            </a:r>
            <a:endParaRPr lang="en-US" sz="4400" dirty="0" smtClean="0"/>
          </a:p>
          <a:p>
            <a:pPr lvl="1"/>
            <a:r>
              <a:rPr lang="en-US" dirty="0" smtClean="0"/>
              <a:t>There is great power in prayer and fasting.</a:t>
            </a:r>
            <a:endParaRPr lang="en-US" sz="4000" dirty="0" smtClean="0"/>
          </a:p>
          <a:p>
            <a:pPr lvl="2"/>
            <a:r>
              <a:rPr lang="en-US" dirty="0" smtClean="0"/>
              <a:t>Lack of faith can be traced to lack of prayer. </a:t>
            </a:r>
            <a:endParaRPr lang="en-US" sz="3600" dirty="0" smtClean="0"/>
          </a:p>
          <a:p>
            <a:pPr lvl="2"/>
            <a:r>
              <a:rPr lang="en-US" dirty="0" smtClean="0"/>
              <a:t>“In everything by prayer and supplication…” (Phil. 4:6)</a:t>
            </a:r>
            <a:endParaRPr lang="en-US" sz="3600" dirty="0" smtClean="0"/>
          </a:p>
          <a:p>
            <a:pPr lvl="2"/>
            <a:r>
              <a:rPr lang="en-US" dirty="0" smtClean="0"/>
              <a:t>Prayer and </a:t>
            </a:r>
            <a:r>
              <a:rPr lang="en-US" dirty="0" err="1" smtClean="0"/>
              <a:t>unworldliness</a:t>
            </a:r>
            <a:r>
              <a:rPr lang="en-US" dirty="0" smtClean="0"/>
              <a:t> can do much good for the Lord!</a:t>
            </a:r>
            <a:endParaRPr lang="en-US" sz="3600" dirty="0" smtClean="0"/>
          </a:p>
          <a:p>
            <a:pPr lvl="1"/>
            <a:r>
              <a:rPr lang="en-US" dirty="0" smtClean="0"/>
              <a:t>There is great power in faith.</a:t>
            </a:r>
            <a:endParaRPr lang="en-US" sz="4000" dirty="0" smtClean="0"/>
          </a:p>
          <a:p>
            <a:pPr lvl="2"/>
            <a:r>
              <a:rPr lang="en-US" dirty="0" smtClean="0"/>
              <a:t>“If you have faith as a mustard seed, you will say…” (Matt. 17:20)</a:t>
            </a:r>
          </a:p>
          <a:p>
            <a:pPr lvl="3"/>
            <a:r>
              <a:rPr lang="en-US" sz="2000" dirty="0" smtClean="0"/>
              <a:t>Move mountains?</a:t>
            </a:r>
          </a:p>
          <a:p>
            <a:pPr lvl="2"/>
            <a:r>
              <a:rPr lang="en-US" dirty="0" smtClean="0"/>
              <a:t>Faith in God enables men to remove hills of difficulty blocking path</a:t>
            </a:r>
          </a:p>
          <a:p>
            <a:pPr lvl="3"/>
            <a:r>
              <a:rPr lang="en-US" sz="2000" dirty="0" smtClean="0"/>
              <a:t>Anything God has called us to do, we can accomplish (Mt. 17:20)</a:t>
            </a:r>
          </a:p>
          <a:p>
            <a:pPr lvl="1"/>
            <a:r>
              <a:rPr lang="en-US" dirty="0" smtClean="0"/>
              <a:t>Lessons for us?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777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7</cp:revision>
  <dcterms:created xsi:type="dcterms:W3CDTF">2013-03-16T22:37:26Z</dcterms:created>
  <dcterms:modified xsi:type="dcterms:W3CDTF">2013-03-24T12:39:05Z</dcterms:modified>
</cp:coreProperties>
</file>