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\\pblfpr\users\David\_Graphics\Lesson-Event PPT Graphics\One-on-One with Jesus - Legi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Lesson-Event PPT Graphics\One-on-One with Jesus - text - Legio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A3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Man Jesus Met in the Country of the </a:t>
            </a:r>
            <a:r>
              <a:rPr lang="en-US" dirty="0" err="1"/>
              <a:t>Gadarenes</a:t>
            </a:r>
            <a:endParaRPr lang="en-US" sz="4400" dirty="0"/>
          </a:p>
          <a:p>
            <a:pPr lvl="1"/>
            <a:r>
              <a:rPr lang="en-US" dirty="0"/>
              <a:t>His name:  Legion</a:t>
            </a:r>
            <a:endParaRPr lang="en-US" sz="4000" dirty="0"/>
          </a:p>
          <a:p>
            <a:pPr lvl="2"/>
            <a:r>
              <a:rPr lang="en-US" dirty="0" smtClean="0"/>
              <a:t>Roman </a:t>
            </a:r>
            <a:r>
              <a:rPr lang="en-US" dirty="0"/>
              <a:t>military unit of 6,000 was a “legion” </a:t>
            </a:r>
          </a:p>
          <a:p>
            <a:pPr lvl="2"/>
            <a:r>
              <a:rPr lang="en-US" dirty="0" smtClean="0"/>
              <a:t>Here </a:t>
            </a:r>
            <a:r>
              <a:rPr lang="en-US" dirty="0"/>
              <a:t>likely means “many” (Luke 8:30; Mark 5:9)</a:t>
            </a:r>
            <a:endParaRPr lang="en-US" sz="3600" dirty="0"/>
          </a:p>
          <a:p>
            <a:pPr lvl="1"/>
            <a:r>
              <a:rPr lang="en-US" dirty="0" smtClean="0"/>
              <a:t>His </a:t>
            </a:r>
            <a:r>
              <a:rPr lang="en-US" dirty="0"/>
              <a:t>problem:  Possessed by great number of demons</a:t>
            </a:r>
            <a:endParaRPr lang="en-US" sz="4000" dirty="0"/>
          </a:p>
          <a:p>
            <a:pPr lvl="2"/>
            <a:r>
              <a:rPr lang="en-US" dirty="0"/>
              <a:t>Demons were evil spirits under Satan’s </a:t>
            </a:r>
            <a:r>
              <a:rPr lang="en-US" dirty="0" smtClean="0"/>
              <a:t>control</a:t>
            </a:r>
            <a:endParaRPr lang="en-US" sz="3600" dirty="0"/>
          </a:p>
          <a:p>
            <a:pPr lvl="3"/>
            <a:r>
              <a:rPr lang="en-US" sz="2000" dirty="0"/>
              <a:t>They took possession of people to control and torment them</a:t>
            </a:r>
          </a:p>
          <a:p>
            <a:pPr lvl="3"/>
            <a:r>
              <a:rPr lang="en-US" sz="2000" dirty="0" smtClean="0"/>
              <a:t>God </a:t>
            </a:r>
            <a:r>
              <a:rPr lang="en-US" sz="2000" dirty="0"/>
              <a:t>allowed them to have a limited freedom on the earth in those days that His Son’s power over evil might be shown to be complete (Matt. 12:28-29; Luke 10:17-18)</a:t>
            </a:r>
          </a:p>
          <a:p>
            <a:pPr lvl="3"/>
            <a:r>
              <a:rPr lang="en-US" sz="2000" dirty="0"/>
              <a:t>When the age of the miraculous ended, demonic possession ended as well (Zech. 13:2; 1 Cor. 12:7-11 + 13:8-13)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sz="3000" dirty="0"/>
              <a:t>The Man Jesus Met in the Country of the </a:t>
            </a:r>
            <a:r>
              <a:rPr lang="en-US" sz="3000" dirty="0" err="1"/>
              <a:t>Gadarenes</a:t>
            </a:r>
            <a:endParaRPr lang="en-US" sz="4800" dirty="0"/>
          </a:p>
          <a:p>
            <a:pPr lvl="1"/>
            <a:r>
              <a:rPr lang="en-US" sz="2600" dirty="0"/>
              <a:t>His condition: </a:t>
            </a:r>
            <a:r>
              <a:rPr lang="en-US" sz="2600" dirty="0" smtClean="0"/>
              <a:t> Really </a:t>
            </a:r>
            <a:r>
              <a:rPr lang="en-US" sz="2600" dirty="0"/>
              <a:t>bad shape</a:t>
            </a:r>
          </a:p>
          <a:p>
            <a:pPr lvl="2">
              <a:spcBef>
                <a:spcPts val="200"/>
              </a:spcBef>
            </a:pPr>
            <a:r>
              <a:rPr lang="en-US" sz="2200" dirty="0"/>
              <a:t>He had many demons for a long time (Luke 8:27, 30)</a:t>
            </a:r>
          </a:p>
          <a:p>
            <a:pPr lvl="2">
              <a:spcBef>
                <a:spcPts val="200"/>
              </a:spcBef>
            </a:pPr>
            <a:r>
              <a:rPr lang="en-US" sz="2200" dirty="0"/>
              <a:t>He had lost the use of his mind (Mark 5:15</a:t>
            </a:r>
            <a:r>
              <a:rPr lang="en-US" sz="2200" dirty="0" smtClean="0"/>
              <a:t>); wild and fierce (Mt. 8:28)</a:t>
            </a:r>
            <a:endParaRPr lang="en-US" sz="2200" dirty="0"/>
          </a:p>
          <a:p>
            <a:pPr lvl="2">
              <a:spcBef>
                <a:spcPts val="200"/>
              </a:spcBef>
            </a:pPr>
            <a:r>
              <a:rPr lang="en-US" sz="2200" dirty="0"/>
              <a:t>He lived in the burial tombs </a:t>
            </a:r>
            <a:r>
              <a:rPr lang="en-US" sz="2200" dirty="0" smtClean="0"/>
              <a:t>(</a:t>
            </a:r>
            <a:r>
              <a:rPr lang="en-US" sz="2200" dirty="0"/>
              <a:t>Mark 5:3</a:t>
            </a:r>
            <a:r>
              <a:rPr lang="en-US" sz="2200" dirty="0" smtClean="0"/>
              <a:t>); driven by the demon (</a:t>
            </a:r>
            <a:r>
              <a:rPr lang="en-US" sz="2200" dirty="0" err="1" smtClean="0"/>
              <a:t>Lk</a:t>
            </a:r>
            <a:r>
              <a:rPr lang="en-US" sz="2200" dirty="0" smtClean="0"/>
              <a:t>. 8:29)</a:t>
            </a:r>
            <a:endParaRPr lang="en-US" sz="2200" dirty="0"/>
          </a:p>
          <a:p>
            <a:pPr lvl="2">
              <a:spcBef>
                <a:spcPts val="200"/>
              </a:spcBef>
            </a:pPr>
            <a:r>
              <a:rPr lang="en-US" sz="2200" dirty="0" smtClean="0"/>
              <a:t>He </a:t>
            </a:r>
            <a:r>
              <a:rPr lang="en-US" sz="2200" dirty="0"/>
              <a:t>terrorized those who were about him or got near him (Matt. 8:28)</a:t>
            </a:r>
          </a:p>
          <a:p>
            <a:pPr lvl="2">
              <a:spcBef>
                <a:spcPts val="200"/>
              </a:spcBef>
            </a:pPr>
            <a:r>
              <a:rPr lang="en-US" sz="2200" dirty="0"/>
              <a:t>He harmed himself, cutting with stones (Mark 5:5)</a:t>
            </a:r>
          </a:p>
          <a:p>
            <a:pPr lvl="2">
              <a:spcBef>
                <a:spcPts val="200"/>
              </a:spcBef>
            </a:pPr>
            <a:r>
              <a:rPr lang="en-US" sz="2200" dirty="0"/>
              <a:t>He had often been seized, chained and kept under guard (Luke 8:29)</a:t>
            </a:r>
          </a:p>
          <a:p>
            <a:pPr lvl="2">
              <a:spcBef>
                <a:spcPts val="200"/>
              </a:spcBef>
            </a:pPr>
            <a:r>
              <a:rPr lang="en-US" sz="2200" dirty="0"/>
              <a:t>He was unnaturally powerful, could break shackles &amp; chains (</a:t>
            </a:r>
            <a:r>
              <a:rPr lang="en-US" sz="2200" dirty="0" smtClean="0"/>
              <a:t>Mk. </a:t>
            </a:r>
            <a:r>
              <a:rPr lang="en-US" sz="2200" dirty="0"/>
              <a:t>5:4)</a:t>
            </a:r>
          </a:p>
          <a:p>
            <a:pPr lvl="2">
              <a:spcBef>
                <a:spcPts val="200"/>
              </a:spcBef>
            </a:pPr>
            <a:r>
              <a:rPr lang="en-US" sz="2200" dirty="0"/>
              <a:t>No one could tame him, for their safety or his (Mark 5:4)</a:t>
            </a:r>
          </a:p>
          <a:p>
            <a:pPr lvl="2">
              <a:spcBef>
                <a:spcPts val="200"/>
              </a:spcBef>
            </a:pPr>
            <a:r>
              <a:rPr lang="en-US" sz="2200" dirty="0" smtClean="0"/>
              <a:t>He </a:t>
            </a:r>
            <a:r>
              <a:rPr lang="en-US" sz="2200" dirty="0"/>
              <a:t>was constantly crying out in the mountains like a beast (Mark 5:5)</a:t>
            </a:r>
          </a:p>
          <a:p>
            <a:pPr lvl="2">
              <a:spcBef>
                <a:spcPts val="200"/>
              </a:spcBef>
            </a:pPr>
            <a:r>
              <a:rPr lang="en-US" sz="2200" dirty="0"/>
              <a:t>He was naked (Luke 8:27)</a:t>
            </a:r>
          </a:p>
          <a:p>
            <a:pPr lvl="2">
              <a:spcBef>
                <a:spcPts val="200"/>
              </a:spcBef>
            </a:pPr>
            <a:r>
              <a:rPr lang="en-US" sz="2200" dirty="0" smtClean="0"/>
              <a:t>Until </a:t>
            </a:r>
            <a:r>
              <a:rPr lang="en-US" sz="2200" dirty="0"/>
              <a:t>Christ appeared, his situation seemed hopeless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The Demons’ Reaction to Jesus</a:t>
            </a:r>
            <a:endParaRPr lang="en-US" sz="4400" dirty="0"/>
          </a:p>
          <a:p>
            <a:pPr lvl="1"/>
            <a:r>
              <a:rPr lang="en-US" dirty="0"/>
              <a:t>“Ran </a:t>
            </a:r>
            <a:r>
              <a:rPr lang="en-US" dirty="0" smtClean="0"/>
              <a:t>and </a:t>
            </a:r>
            <a:r>
              <a:rPr lang="en-US" dirty="0"/>
              <a:t>worshiped Him” (</a:t>
            </a:r>
            <a:r>
              <a:rPr lang="en-US" dirty="0" smtClean="0"/>
              <a:t>Mk. </a:t>
            </a:r>
            <a:r>
              <a:rPr lang="en-US" dirty="0"/>
              <a:t>5:6) – the man or the demons?</a:t>
            </a:r>
            <a:endParaRPr lang="en-US" sz="4000" dirty="0"/>
          </a:p>
          <a:p>
            <a:pPr lvl="1"/>
            <a:r>
              <a:rPr lang="en-US" dirty="0" smtClean="0"/>
              <a:t>“What </a:t>
            </a:r>
            <a:r>
              <a:rPr lang="en-US" dirty="0"/>
              <a:t>have I to do with You, Jesus, Son of the Most High God? I implore You by God that You do not torment </a:t>
            </a:r>
            <a:r>
              <a:rPr lang="en-US" dirty="0" smtClean="0"/>
              <a:t>me” (Mk. 5:7</a:t>
            </a:r>
            <a:r>
              <a:rPr lang="en-US" dirty="0"/>
              <a:t>)</a:t>
            </a:r>
            <a:endParaRPr lang="en-US" sz="4000" dirty="0"/>
          </a:p>
          <a:p>
            <a:pPr lvl="2">
              <a:spcBef>
                <a:spcPts val="300"/>
              </a:spcBef>
            </a:pPr>
            <a:r>
              <a:rPr lang="en-US" sz="2200" dirty="0" smtClean="0"/>
              <a:t>The </a:t>
            </a:r>
            <a:r>
              <a:rPr lang="en-US" sz="2200" dirty="0"/>
              <a:t>demons had faith &amp; confessed their faith (cf. Jas. 2:19)</a:t>
            </a:r>
            <a:endParaRPr lang="en-US" sz="3900" dirty="0"/>
          </a:p>
          <a:p>
            <a:pPr lvl="2">
              <a:spcBef>
                <a:spcPts val="300"/>
              </a:spcBef>
            </a:pPr>
            <a:r>
              <a:rPr lang="en-US" sz="2200" dirty="0"/>
              <a:t>The demons believed in the reality of judgment and torment</a:t>
            </a:r>
            <a:endParaRPr lang="en-US" sz="3900" dirty="0"/>
          </a:p>
          <a:p>
            <a:pPr lvl="2">
              <a:spcBef>
                <a:spcPts val="300"/>
              </a:spcBef>
            </a:pPr>
            <a:r>
              <a:rPr lang="en-US" sz="2200" dirty="0"/>
              <a:t>Had a more </a:t>
            </a:r>
            <a:r>
              <a:rPr lang="en-US" sz="2200" dirty="0" smtClean="0"/>
              <a:t>knowledge &amp; faith than </a:t>
            </a:r>
            <a:r>
              <a:rPr lang="en-US" sz="2200" dirty="0"/>
              <a:t>most people today</a:t>
            </a:r>
            <a:endParaRPr lang="en-US" sz="3900" dirty="0"/>
          </a:p>
          <a:p>
            <a:pPr lvl="1"/>
            <a:r>
              <a:rPr lang="en-US" dirty="0" smtClean="0"/>
              <a:t>They </a:t>
            </a:r>
            <a:r>
              <a:rPr lang="en-US" dirty="0"/>
              <a:t>pleaded with Jesus:</a:t>
            </a:r>
            <a:endParaRPr lang="en-US" sz="4000" dirty="0"/>
          </a:p>
          <a:p>
            <a:pPr lvl="2">
              <a:spcBef>
                <a:spcPts val="300"/>
              </a:spcBef>
            </a:pPr>
            <a:r>
              <a:rPr lang="en-US" sz="2200" dirty="0"/>
              <a:t>“Do not torment me” (Mark 5:7), “before the time” (Matt. 8:29)</a:t>
            </a:r>
            <a:endParaRPr lang="en-US" sz="3900" dirty="0"/>
          </a:p>
          <a:p>
            <a:pPr lvl="2">
              <a:spcBef>
                <a:spcPts val="300"/>
              </a:spcBef>
            </a:pPr>
            <a:r>
              <a:rPr lang="en-US" sz="2200" dirty="0" smtClean="0"/>
              <a:t>“</a:t>
            </a:r>
            <a:r>
              <a:rPr lang="en-US" sz="2200" dirty="0"/>
              <a:t>Not send them out of the country” (Mark 5:10)</a:t>
            </a:r>
            <a:endParaRPr lang="en-US" sz="3900" dirty="0"/>
          </a:p>
          <a:p>
            <a:pPr lvl="2">
              <a:spcBef>
                <a:spcPts val="300"/>
              </a:spcBef>
            </a:pPr>
            <a:r>
              <a:rPr lang="en-US" sz="2200" dirty="0"/>
              <a:t>“Not command </a:t>
            </a:r>
            <a:r>
              <a:rPr lang="en-US" sz="2200" dirty="0" smtClean="0"/>
              <a:t>to </a:t>
            </a:r>
            <a:r>
              <a:rPr lang="en-US" sz="2200" dirty="0"/>
              <a:t>go out into the abyss (bottomless pit)” (Luke 8:31)</a:t>
            </a:r>
            <a:endParaRPr lang="en-US" sz="3900" dirty="0"/>
          </a:p>
          <a:p>
            <a:pPr lvl="2">
              <a:spcBef>
                <a:spcPts val="300"/>
              </a:spcBef>
            </a:pPr>
            <a:r>
              <a:rPr lang="en-US" sz="2200" dirty="0"/>
              <a:t>“Permit us to go away into the herd of swine” (Matt. 8:31; Luke 8:32)</a:t>
            </a:r>
            <a:endParaRPr lang="en-US" sz="3900" dirty="0"/>
          </a:p>
          <a:p>
            <a:pPr lvl="2">
              <a:spcBef>
                <a:spcPts val="300"/>
              </a:spcBef>
            </a:pPr>
            <a:r>
              <a:rPr lang="en-US" sz="2200" dirty="0"/>
              <a:t>They recognized His complete power over </a:t>
            </a:r>
            <a:r>
              <a:rPr lang="en-US" sz="2200" dirty="0" smtClean="0"/>
              <a:t>them</a:t>
            </a:r>
            <a:endParaRPr lang="en-US" sz="3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Jesus’ Power Over the Demons (Evil)</a:t>
            </a:r>
            <a:endParaRPr lang="en-US" sz="4400" dirty="0"/>
          </a:p>
          <a:p>
            <a:pPr lvl="1"/>
            <a:r>
              <a:rPr lang="en-US" dirty="0"/>
              <a:t>Jesus commanded, “Come out of the man, unclean spirit!” (Luke 8:29; </a:t>
            </a:r>
            <a:r>
              <a:rPr lang="en-US" dirty="0" smtClean="0"/>
              <a:t>Mark </a:t>
            </a:r>
            <a:r>
              <a:rPr lang="en-US" dirty="0"/>
              <a:t>5:8)</a:t>
            </a:r>
            <a:endParaRPr lang="en-US" sz="4000" dirty="0"/>
          </a:p>
          <a:p>
            <a:pPr lvl="1"/>
            <a:r>
              <a:rPr lang="en-US" dirty="0"/>
              <a:t>Jesus said to them, “Go” into the large herd of swine (Matt. 8:32; Mark 5:11)</a:t>
            </a:r>
            <a:endParaRPr lang="en-US" sz="4000" dirty="0"/>
          </a:p>
          <a:p>
            <a:pPr lvl="1"/>
            <a:r>
              <a:rPr lang="en-US" dirty="0"/>
              <a:t>The whole swine (about 2,000) ran violently down the steep place into the sea and drowned (</a:t>
            </a:r>
            <a:r>
              <a:rPr lang="en-US" dirty="0" smtClean="0"/>
              <a:t>Mt</a:t>
            </a:r>
            <a:r>
              <a:rPr lang="en-US" dirty="0"/>
              <a:t>. 8:32; </a:t>
            </a:r>
            <a:r>
              <a:rPr lang="en-US" dirty="0" smtClean="0"/>
              <a:t>Mk. </a:t>
            </a:r>
            <a:r>
              <a:rPr lang="en-US" dirty="0"/>
              <a:t>5:13; </a:t>
            </a:r>
            <a:r>
              <a:rPr lang="en-US" dirty="0" err="1" smtClean="0"/>
              <a:t>Lk</a:t>
            </a:r>
            <a:r>
              <a:rPr lang="en-US" dirty="0" smtClean="0"/>
              <a:t>.. </a:t>
            </a:r>
            <a:r>
              <a:rPr lang="en-US" dirty="0"/>
              <a:t>8:33)</a:t>
            </a:r>
            <a:endParaRPr lang="en-US" sz="4000" dirty="0"/>
          </a:p>
          <a:p>
            <a:pPr lvl="1"/>
            <a:r>
              <a:rPr lang="en-US" dirty="0"/>
              <a:t>The demons could not resist the command of Christ;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/>
              <a:t>is too </a:t>
            </a:r>
            <a:r>
              <a:rPr lang="en-US" dirty="0" smtClean="0"/>
              <a:t>powerful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Various Effects of this Miracle of Jesus</a:t>
            </a:r>
            <a:endParaRPr lang="en-US" sz="4400" dirty="0"/>
          </a:p>
          <a:p>
            <a:pPr lvl="1"/>
            <a:r>
              <a:rPr lang="en-US" dirty="0"/>
              <a:t>Effect on the </a:t>
            </a:r>
            <a:r>
              <a:rPr lang="en-US" u="sng" dirty="0"/>
              <a:t>swine</a:t>
            </a:r>
            <a:r>
              <a:rPr lang="en-US" dirty="0"/>
              <a:t>: went berserk and destroyed themselves</a:t>
            </a:r>
            <a:endParaRPr lang="en-US" sz="4000" dirty="0"/>
          </a:p>
          <a:p>
            <a:pPr lvl="1"/>
            <a:r>
              <a:rPr lang="en-US" dirty="0"/>
              <a:t>Effect on the </a:t>
            </a:r>
            <a:r>
              <a:rPr lang="en-US" u="sng" dirty="0"/>
              <a:t>demons</a:t>
            </a:r>
            <a:r>
              <a:rPr lang="en-US" dirty="0"/>
              <a:t>: cast out and again without a host</a:t>
            </a:r>
            <a:endParaRPr lang="en-US" sz="4000" dirty="0"/>
          </a:p>
          <a:p>
            <a:pPr lvl="1"/>
            <a:r>
              <a:rPr lang="en-US" dirty="0"/>
              <a:t>Effect on the </a:t>
            </a:r>
            <a:r>
              <a:rPr lang="en-US" u="sng" dirty="0" err="1"/>
              <a:t>swineherders</a:t>
            </a:r>
            <a:r>
              <a:rPr lang="en-US" dirty="0"/>
              <a:t>: fled into the city to tell what happened (Matt. </a:t>
            </a:r>
            <a:r>
              <a:rPr lang="en-US" dirty="0" smtClean="0"/>
              <a:t>8:33; Mark 5:14-16; </a:t>
            </a:r>
            <a:r>
              <a:rPr lang="en-US" dirty="0"/>
              <a:t>Luke </a:t>
            </a:r>
            <a:r>
              <a:rPr lang="en-US" dirty="0" smtClean="0"/>
              <a:t>8:34-36)</a:t>
            </a:r>
            <a:endParaRPr lang="en-US" sz="3600" dirty="0"/>
          </a:p>
          <a:p>
            <a:pPr lvl="1"/>
            <a:r>
              <a:rPr lang="en-US" dirty="0" smtClean="0"/>
              <a:t>Effect </a:t>
            </a:r>
            <a:r>
              <a:rPr lang="en-US" dirty="0"/>
              <a:t>on the </a:t>
            </a:r>
            <a:r>
              <a:rPr lang="en-US" u="sng" dirty="0"/>
              <a:t>townspeople</a:t>
            </a:r>
            <a:r>
              <a:rPr lang="en-US" dirty="0"/>
              <a:t>: went out to see what happened </a:t>
            </a:r>
            <a:r>
              <a:rPr lang="en-US" dirty="0" smtClean="0"/>
              <a:t>(Matt. 8:34; Mark 5:14-15)</a:t>
            </a:r>
            <a:endParaRPr lang="en-US" sz="4000" dirty="0"/>
          </a:p>
          <a:p>
            <a:pPr lvl="2"/>
            <a:r>
              <a:rPr lang="en-US" dirty="0" smtClean="0"/>
              <a:t>They </a:t>
            </a:r>
            <a:r>
              <a:rPr lang="en-US" dirty="0"/>
              <a:t>were afraid…seized with great fear (Luke 8:35, 37)</a:t>
            </a:r>
            <a:endParaRPr lang="en-US" sz="3600" dirty="0"/>
          </a:p>
          <a:p>
            <a:pPr lvl="2"/>
            <a:r>
              <a:rPr lang="en-US" dirty="0" smtClean="0"/>
              <a:t>The whole </a:t>
            </a:r>
            <a:r>
              <a:rPr lang="en-US" dirty="0"/>
              <a:t>multitude </a:t>
            </a:r>
            <a:r>
              <a:rPr lang="en-US" dirty="0" smtClean="0"/>
              <a:t>begged </a:t>
            </a:r>
            <a:r>
              <a:rPr lang="en-US" dirty="0"/>
              <a:t>Him to depart </a:t>
            </a:r>
            <a:r>
              <a:rPr lang="en-US" dirty="0" smtClean="0"/>
              <a:t>(Luke </a:t>
            </a:r>
            <a:r>
              <a:rPr lang="en-US" dirty="0"/>
              <a:t>8:37)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Various Effects of this Miracle of Jesus</a:t>
            </a:r>
            <a:endParaRPr lang="en-US" sz="4400" dirty="0" smtClean="0"/>
          </a:p>
          <a:p>
            <a:pPr lvl="1"/>
            <a:r>
              <a:rPr lang="en-US" dirty="0" smtClean="0"/>
              <a:t>Effect on the demon-possessed man: healed (Luke 8:36)</a:t>
            </a:r>
            <a:endParaRPr lang="en-US" sz="4000" dirty="0" smtClean="0"/>
          </a:p>
          <a:p>
            <a:pPr lvl="2"/>
            <a:r>
              <a:rPr lang="en-US" dirty="0" smtClean="0"/>
              <a:t>The demons had departed (Luke 8:35)</a:t>
            </a:r>
            <a:endParaRPr lang="en-US" sz="3600" dirty="0" smtClean="0"/>
          </a:p>
          <a:p>
            <a:pPr lvl="2"/>
            <a:r>
              <a:rPr lang="en-US" dirty="0" smtClean="0"/>
              <a:t>Sitting (Mark 5:15) – no longer out of control</a:t>
            </a:r>
            <a:endParaRPr lang="en-US" sz="3600" dirty="0" smtClean="0"/>
          </a:p>
          <a:p>
            <a:pPr lvl="2"/>
            <a:r>
              <a:rPr lang="en-US" dirty="0" smtClean="0"/>
              <a:t>Sitting at the feet of Jesus (Luke 8:35)</a:t>
            </a:r>
            <a:endParaRPr lang="en-US" sz="3600" dirty="0" smtClean="0"/>
          </a:p>
          <a:p>
            <a:pPr lvl="2"/>
            <a:r>
              <a:rPr lang="en-US" dirty="0" smtClean="0"/>
              <a:t>Clothed (Mark 5:15; Luke 8:35) – no longer naked</a:t>
            </a:r>
            <a:endParaRPr lang="en-US" sz="3600" dirty="0" smtClean="0"/>
          </a:p>
          <a:p>
            <a:pPr lvl="2"/>
            <a:r>
              <a:rPr lang="en-US" dirty="0" smtClean="0"/>
              <a:t>In his right mind (Luke 8:35; Mark 5:15)</a:t>
            </a:r>
            <a:endParaRPr lang="en-US" sz="3600" dirty="0" smtClean="0"/>
          </a:p>
          <a:p>
            <a:pPr lvl="2"/>
            <a:r>
              <a:rPr lang="en-US" dirty="0" smtClean="0"/>
              <a:t>No longer demon-possessed but Christ-possessed</a:t>
            </a:r>
            <a:endParaRPr lang="en-US" sz="3600" dirty="0" smtClean="0"/>
          </a:p>
          <a:p>
            <a:pPr lvl="2"/>
            <a:r>
              <a:rPr lang="en-US" dirty="0" smtClean="0"/>
              <a:t>Begged to go and be with Jesus (Luke 8:38)</a:t>
            </a:r>
            <a:endParaRPr lang="en-US" sz="3600" dirty="0" smtClean="0"/>
          </a:p>
          <a:p>
            <a:pPr lvl="2"/>
            <a:r>
              <a:rPr lang="en-US" dirty="0" smtClean="0"/>
              <a:t>Personally commissioned by Jesus (</a:t>
            </a:r>
            <a:r>
              <a:rPr lang="en-US" smtClean="0"/>
              <a:t>Mark 5:19)</a:t>
            </a:r>
            <a:endParaRPr lang="en-US" sz="3600" dirty="0" smtClean="0"/>
          </a:p>
          <a:p>
            <a:pPr lvl="2"/>
            <a:r>
              <a:rPr lang="en-US" dirty="0" smtClean="0"/>
              <a:t>Proclaimed good news throughout Decapolis &amp; all marveled (Mk. 5:20)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8768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100" dirty="0"/>
              <a:t>Lessons to Learn and Remember</a:t>
            </a:r>
            <a:endParaRPr lang="en-US" sz="4600" dirty="0"/>
          </a:p>
          <a:p>
            <a:pPr lvl="1"/>
            <a:r>
              <a:rPr lang="en-US" sz="2600" dirty="0"/>
              <a:t>Satan is a cruel master who seeks our destruction.</a:t>
            </a:r>
          </a:p>
          <a:p>
            <a:pPr lvl="1"/>
            <a:r>
              <a:rPr lang="en-US" sz="2600" dirty="0"/>
              <a:t>Faith in Jesus is not enough to be saved and delivered from Satan’s </a:t>
            </a:r>
            <a:r>
              <a:rPr lang="en-US" sz="2600" dirty="0" smtClean="0"/>
              <a:t>control.</a:t>
            </a:r>
            <a:endParaRPr lang="en-US" sz="2600" dirty="0"/>
          </a:p>
          <a:p>
            <a:pPr lvl="1"/>
            <a:r>
              <a:rPr lang="en-US" sz="2600" dirty="0" smtClean="0"/>
              <a:t>It </a:t>
            </a:r>
            <a:r>
              <a:rPr lang="en-US" sz="2600" dirty="0"/>
              <a:t>was Christ’s special mission to destroy the works of the devil </a:t>
            </a:r>
            <a:r>
              <a:rPr lang="en-US" sz="2600" dirty="0" smtClean="0"/>
              <a:t>&amp; free </a:t>
            </a:r>
            <a:r>
              <a:rPr lang="en-US" sz="2600" dirty="0"/>
              <a:t>men.</a:t>
            </a:r>
          </a:p>
          <a:p>
            <a:pPr lvl="1"/>
            <a:r>
              <a:rPr lang="en-US" sz="2600" dirty="0"/>
              <a:t>When people prefer property to people, they will want to be rid of Christ.</a:t>
            </a:r>
          </a:p>
          <a:p>
            <a:pPr lvl="1"/>
            <a:r>
              <a:rPr lang="en-US" sz="2600" dirty="0"/>
              <a:t>Those who </a:t>
            </a:r>
            <a:r>
              <a:rPr lang="en-US" sz="2600" dirty="0" smtClean="0"/>
              <a:t>want to </a:t>
            </a:r>
            <a:r>
              <a:rPr lang="en-US" sz="2600" dirty="0"/>
              <a:t>remain in their sins find </a:t>
            </a:r>
            <a:r>
              <a:rPr lang="en-US" sz="2600" dirty="0" smtClean="0"/>
              <a:t>Jesus’ presence intolerable</a:t>
            </a:r>
            <a:r>
              <a:rPr lang="en-US" sz="2600" dirty="0"/>
              <a:t>.</a:t>
            </a:r>
          </a:p>
          <a:p>
            <a:pPr lvl="1"/>
            <a:r>
              <a:rPr lang="en-US" sz="2600" dirty="0" smtClean="0"/>
              <a:t>Jesus </a:t>
            </a:r>
            <a:r>
              <a:rPr lang="en-US" sz="2600" dirty="0"/>
              <a:t>will not force Himself upon any people who do not want </a:t>
            </a:r>
            <a:r>
              <a:rPr lang="en-US" sz="2600" dirty="0" smtClean="0"/>
              <a:t>Him.</a:t>
            </a:r>
            <a:endParaRPr lang="en-US" sz="2600" dirty="0"/>
          </a:p>
          <a:p>
            <a:pPr lvl="1"/>
            <a:r>
              <a:rPr lang="en-US" sz="2600" dirty="0"/>
              <a:t>Before man needs </a:t>
            </a:r>
            <a:r>
              <a:rPr lang="en-US" sz="2600" dirty="0" smtClean="0"/>
              <a:t>to “</a:t>
            </a:r>
            <a:r>
              <a:rPr lang="en-US" sz="2600" dirty="0"/>
              <a:t>go into all the world,” he needs </a:t>
            </a:r>
            <a:r>
              <a:rPr lang="en-US" sz="2600" dirty="0" smtClean="0"/>
              <a:t>go to </a:t>
            </a:r>
            <a:r>
              <a:rPr lang="en-US" sz="2600" dirty="0"/>
              <a:t>his own house.</a:t>
            </a:r>
          </a:p>
          <a:p>
            <a:pPr lvl="1"/>
            <a:r>
              <a:rPr lang="en-US" sz="2600" dirty="0"/>
              <a:t>Those </a:t>
            </a:r>
            <a:r>
              <a:rPr lang="en-US" sz="2600" dirty="0" smtClean="0"/>
              <a:t>who’ve </a:t>
            </a:r>
            <a:r>
              <a:rPr lang="en-US" sz="2600" dirty="0"/>
              <a:t>been </a:t>
            </a:r>
            <a:r>
              <a:rPr lang="en-US" sz="2600" dirty="0" smtClean="0"/>
              <a:t>saved by </a:t>
            </a:r>
            <a:r>
              <a:rPr lang="en-US" sz="2600" dirty="0"/>
              <a:t>Christ need to proclaim the good news freely.</a:t>
            </a:r>
          </a:p>
          <a:p>
            <a:pPr lvl="1"/>
            <a:r>
              <a:rPr lang="en-US" sz="2600" dirty="0" smtClean="0"/>
              <a:t>Demon possession is not possible today, but demon obsession is.</a:t>
            </a:r>
          </a:p>
          <a:p>
            <a:pPr lvl="1"/>
            <a:r>
              <a:rPr lang="en-US" sz="2600" dirty="0" smtClean="0"/>
              <a:t>We </a:t>
            </a:r>
            <a:r>
              <a:rPr lang="en-US" sz="2600" dirty="0"/>
              <a:t>can still be in bondage to Satan in much more subtle ways.</a:t>
            </a:r>
          </a:p>
          <a:p>
            <a:pPr lvl="1"/>
            <a:r>
              <a:rPr lang="en-US" sz="2600" dirty="0" smtClean="0"/>
              <a:t>No </a:t>
            </a:r>
            <a:r>
              <a:rPr lang="en-US" sz="2600" dirty="0"/>
              <a:t>matter how powerful the forces of evil, they cannot stand before Christ.</a:t>
            </a:r>
          </a:p>
          <a:p>
            <a:pPr lvl="1"/>
            <a:r>
              <a:rPr lang="en-US" sz="2600" dirty="0" smtClean="0"/>
              <a:t>People </a:t>
            </a:r>
            <a:r>
              <a:rPr lang="en-US" sz="2600" dirty="0"/>
              <a:t>who serve the devil are not in their right mind.</a:t>
            </a:r>
          </a:p>
          <a:p>
            <a:pPr lvl="1"/>
            <a:r>
              <a:rPr lang="en-US" sz="2600" dirty="0"/>
              <a:t>People in their right mind want to do right and serve the Lord.</a:t>
            </a:r>
          </a:p>
          <a:p>
            <a:pPr lvl="1"/>
            <a:r>
              <a:rPr lang="en-US" sz="2600" dirty="0" smtClean="0"/>
              <a:t>We </a:t>
            </a:r>
            <a:r>
              <a:rPr lang="en-US" sz="2600" dirty="0"/>
              <a:t>must tell others about the grace, mercy and forgiveness of the Lord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970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</cp:revision>
  <dcterms:created xsi:type="dcterms:W3CDTF">2013-03-16T22:37:26Z</dcterms:created>
  <dcterms:modified xsi:type="dcterms:W3CDTF">2013-03-17T12:49:58Z</dcterms:modified>
</cp:coreProperties>
</file>