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71" r:id="rId3"/>
    <p:sldId id="272" r:id="rId4"/>
    <p:sldId id="283" r:id="rId5"/>
    <p:sldId id="285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4" r:id="rId17"/>
    <p:sldId id="286" r:id="rId18"/>
    <p:sldId id="287" r:id="rId19"/>
    <p:sldId id="288" r:id="rId20"/>
    <p:sldId id="289" r:id="rId21"/>
    <p:sldId id="290" r:id="rId22"/>
    <p:sldId id="291" r:id="rId23"/>
    <p:sldId id="292" r:id="rId24"/>
    <p:sldId id="293" r:id="rId25"/>
    <p:sldId id="294" r:id="rId26"/>
    <p:sldId id="295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70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6692E2-1FF0-467D-A17A-21E68409C964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7F0B96-0F26-45CF-AFBE-FD6AC315DB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997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879A-A493-432A-8219-3E2BFAF5397D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C9C30-ADA7-4EEA-B873-F533D54B09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879A-A493-432A-8219-3E2BFAF5397D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C9C30-ADA7-4EEA-B873-F533D54B0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879A-A493-432A-8219-3E2BFAF5397D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C9C30-ADA7-4EEA-B873-F533D54B0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879A-A493-432A-8219-3E2BFAF5397D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C9C30-ADA7-4EEA-B873-F533D54B0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879A-A493-432A-8219-3E2BFAF5397D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34C9C30-ADA7-4EEA-B873-F533D54B0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879A-A493-432A-8219-3E2BFAF5397D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C9C30-ADA7-4EEA-B873-F533D54B0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879A-A493-432A-8219-3E2BFAF5397D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C9C30-ADA7-4EEA-B873-F533D54B0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879A-A493-432A-8219-3E2BFAF5397D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C9C30-ADA7-4EEA-B873-F533D54B0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879A-A493-432A-8219-3E2BFAF5397D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C9C30-ADA7-4EEA-B873-F533D54B0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879A-A493-432A-8219-3E2BFAF5397D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C9C30-ADA7-4EEA-B873-F533D54B0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879A-A493-432A-8219-3E2BFAF5397D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C9C30-ADA7-4EEA-B873-F533D54B0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F7E879A-A493-432A-8219-3E2BFAF5397D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34C9C30-ADA7-4EEA-B873-F533D54B0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unshin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267797" y="2667000"/>
            <a:ext cx="2608407" cy="28931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Heaven</a:t>
            </a:r>
          </a:p>
          <a:p>
            <a:pPr algn="ctr"/>
            <a:r>
              <a:rPr lang="en-US" sz="2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Wednesday Night Bible Study</a:t>
            </a:r>
          </a:p>
          <a:p>
            <a:pPr algn="ctr"/>
            <a:r>
              <a:rPr lang="en-US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Palm Beach Lakes church of Christ</a:t>
            </a:r>
          </a:p>
          <a:p>
            <a:pPr algn="ctr"/>
            <a:endParaRPr lang="en-US" sz="48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had to serve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Laban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a total of 14</a:t>
            </a:r>
          </a:p>
          <a:p>
            <a:pPr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years to get a wife?</a:t>
            </a:r>
          </a:p>
          <a:p>
            <a:pPr marL="651510" indent="-514350">
              <a:buAutoNum type="alphaU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Lot</a:t>
            </a:r>
          </a:p>
          <a:p>
            <a:pPr marL="651510" indent="-514350">
              <a:buAutoNum type="alphaU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Adam Seal</a:t>
            </a:r>
          </a:p>
          <a:p>
            <a:pPr marL="651510" indent="-514350">
              <a:buAutoNum type="alphaU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Jacob</a:t>
            </a:r>
          </a:p>
          <a:p>
            <a:pPr marL="651510" indent="-514350">
              <a:buAutoNum type="alphaU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Joseph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</a:t>
            </a:r>
          </a:p>
          <a:p>
            <a:pPr marL="168275" indent="-31750"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many shekels did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Abraham pay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field of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Machpelah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pPr marL="651510" indent="-514350">
              <a:buAutoNum type="alphaU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300</a:t>
            </a:r>
          </a:p>
          <a:p>
            <a:pPr marL="651510" indent="-514350">
              <a:buAutoNum type="alphaU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</a:t>
            </a:r>
          </a:p>
          <a:p>
            <a:pPr marL="651510" indent="-514350">
              <a:buAutoNum type="alphaU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1,000</a:t>
            </a:r>
          </a:p>
          <a:p>
            <a:pPr marL="651510" indent="-514350">
              <a:buAutoNum type="alphaU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was King David’s father’s name?</a:t>
            </a:r>
          </a:p>
          <a:p>
            <a:pPr marL="651510" indent="-514350">
              <a:buAutoNum type="alphaU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Joseph</a:t>
            </a:r>
          </a:p>
          <a:p>
            <a:pPr marL="651510" indent="-514350">
              <a:buAutoNum type="alphaUcPeriod"/>
            </a:pP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Pottipher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51510" indent="-514350">
              <a:buAutoNum type="alphaU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Jesse</a:t>
            </a:r>
          </a:p>
          <a:p>
            <a:pPr marL="651510" indent="-514350">
              <a:buAutoNum type="alphaU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Saint Joe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shortest book in the Bible?</a:t>
            </a:r>
          </a:p>
          <a:p>
            <a:pPr marL="651510" indent="-514350">
              <a:buAutoNum type="alphaU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Esther</a:t>
            </a:r>
          </a:p>
          <a:p>
            <a:pPr marL="651510" indent="-514350">
              <a:buAutoNum type="alphaU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Amos</a:t>
            </a:r>
          </a:p>
          <a:p>
            <a:pPr marL="651510" indent="-514350">
              <a:buAutoNum type="alphaU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John</a:t>
            </a:r>
          </a:p>
          <a:p>
            <a:pPr marL="651510" indent="-514350">
              <a:buAutoNum type="alphaU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Thessalonians   </a:t>
            </a:r>
          </a:p>
          <a:p>
            <a:pPr marL="651510" indent="-514350">
              <a:buAutoNum type="alphaUcPeriod"/>
            </a:pP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longest chapter in the Bible?</a:t>
            </a:r>
          </a:p>
          <a:p>
            <a:pPr marL="651510" indent="-514350">
              <a:buAutoNum type="alphaU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119</a:t>
            </a:r>
          </a:p>
          <a:p>
            <a:pPr marL="651510" indent="-514350">
              <a:buAutoNum type="alphaU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51</a:t>
            </a:r>
          </a:p>
          <a:p>
            <a:pPr marL="651510" indent="-514350">
              <a:buAutoNum type="alphaU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Revelation 21</a:t>
            </a:r>
          </a:p>
          <a:p>
            <a:pPr marL="651510" indent="-514350">
              <a:buAutoNum type="alphaU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Leviticus 1</a:t>
            </a:r>
          </a:p>
          <a:p>
            <a:pPr marL="651510" indent="-514350">
              <a:buAutoNum type="alphaUcPeriod"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name of the Apostle Peter’s</a:t>
            </a:r>
          </a:p>
          <a:p>
            <a:pPr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wife?  </a:t>
            </a:r>
          </a:p>
          <a:p>
            <a:pPr marL="651510" indent="-514350">
              <a:buAutoNum type="alphaU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don’t know</a:t>
            </a:r>
          </a:p>
          <a:p>
            <a:pPr marL="651510" indent="-514350">
              <a:buAutoNum type="alphaU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Jasmine</a:t>
            </a:r>
          </a:p>
          <a:p>
            <a:pPr marL="651510" indent="-514350">
              <a:buAutoNum type="alphaU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Esther</a:t>
            </a:r>
          </a:p>
          <a:p>
            <a:pPr marL="651510" indent="-514350">
              <a:buAutoNum type="alphaU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Tabitha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10.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Jonah’s dad’s name was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__________.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51510" indent="-514350">
              <a:buAutoNum type="alphaU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Amos</a:t>
            </a:r>
          </a:p>
          <a:p>
            <a:pPr marL="651510" indent="-514350">
              <a:buAutoNum type="alphaUcPeriod"/>
            </a:pP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Ananaiah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51510" indent="-514350">
              <a:buAutoNum type="alphaUcPeriod"/>
            </a:pP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Amittai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51510" indent="-514350">
              <a:buAutoNum type="alphaU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Belshazzar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11.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was Jacob doing all night just before</a:t>
            </a:r>
          </a:p>
          <a:p>
            <a:pPr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changed his name to  Israel?</a:t>
            </a:r>
          </a:p>
          <a:p>
            <a:pPr marL="651510" indent="-514350">
              <a:buFont typeface="+mj-lt"/>
              <a:buAutoNum type="alphaU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Running</a:t>
            </a:r>
          </a:p>
          <a:p>
            <a:pPr marL="651510" indent="-514350">
              <a:buFont typeface="+mj-lt"/>
              <a:buAutoNum type="alphaU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Air boating</a:t>
            </a:r>
          </a:p>
          <a:p>
            <a:pPr marL="651510" indent="-514350">
              <a:buFont typeface="+mj-lt"/>
              <a:buAutoNum type="alphaU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Hunting</a:t>
            </a:r>
          </a:p>
          <a:p>
            <a:pPr marL="651510" indent="-514350">
              <a:buFont typeface="+mj-lt"/>
              <a:buAutoNum type="alphaU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Wrestling</a:t>
            </a:r>
          </a:p>
          <a:p>
            <a:pPr>
              <a:buNone/>
            </a:pP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12.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did Ishmael become good at while</a:t>
            </a:r>
          </a:p>
          <a:p>
            <a:pPr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living in the desert?</a:t>
            </a:r>
          </a:p>
          <a:p>
            <a:pPr marL="651510" indent="-514350">
              <a:buFont typeface="+mj-lt"/>
              <a:buAutoNum type="alphaU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Catching snakes</a:t>
            </a:r>
          </a:p>
          <a:p>
            <a:pPr marL="651510" indent="-514350">
              <a:buFont typeface="+mj-lt"/>
              <a:buAutoNum type="alphaU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Archery</a:t>
            </a:r>
          </a:p>
          <a:p>
            <a:pPr marL="651510" indent="-514350">
              <a:buFont typeface="+mj-lt"/>
              <a:buAutoNum type="alphaU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Glass blowing</a:t>
            </a:r>
          </a:p>
          <a:p>
            <a:pPr marL="651510" indent="-514350">
              <a:buFont typeface="+mj-lt"/>
              <a:buAutoNum type="alphaU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Soccer</a:t>
            </a:r>
          </a:p>
          <a:p>
            <a:pPr marL="651510" indent="-514350">
              <a:buAutoNum type="alphaLcPeriod"/>
            </a:pP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13.</a:t>
            </a:r>
          </a:p>
          <a:p>
            <a:pPr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Whose hair grew like feathers , and nails</a:t>
            </a:r>
          </a:p>
          <a:p>
            <a:pPr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like bird claws ?</a:t>
            </a:r>
          </a:p>
          <a:p>
            <a:pPr marL="651510" indent="-514350">
              <a:buFont typeface="+mj-lt"/>
              <a:buAutoNum type="alphaU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Ahab</a:t>
            </a:r>
          </a:p>
          <a:p>
            <a:pPr marL="651510" indent="-514350">
              <a:buFont typeface="+mj-lt"/>
              <a:buAutoNum type="alphaUcPeriod"/>
            </a:pP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Pottipher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51510" indent="-514350">
              <a:buFont typeface="+mj-lt"/>
              <a:buAutoNum type="alphaU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Nebuchadnezzar</a:t>
            </a:r>
          </a:p>
          <a:p>
            <a:pPr marL="651510" indent="-514350">
              <a:buFont typeface="+mj-lt"/>
              <a:buAutoNum type="alphaU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Josiah </a:t>
            </a:r>
          </a:p>
          <a:p>
            <a:pPr marL="651510" indent="-514350">
              <a:buAutoNum type="alphaUcPeriod"/>
            </a:pP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unshin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14600" y="2667000"/>
            <a:ext cx="4123603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5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Lesson 12</a:t>
            </a:r>
          </a:p>
          <a:p>
            <a:pPr algn="ctr"/>
            <a:r>
              <a:rPr lang="en-US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Searching For Truth   </a:t>
            </a:r>
            <a:endParaRPr lang="en-US" sz="1050" b="1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  <a:p>
            <a:pPr algn="ctr"/>
            <a:endParaRPr lang="en-US" sz="48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14.</a:t>
            </a:r>
          </a:p>
          <a:p>
            <a:pPr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Before John was an apostle he was a</a:t>
            </a:r>
          </a:p>
          <a:p>
            <a:pPr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___________________________.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51510" indent="-514350">
              <a:buFont typeface="+mj-lt"/>
              <a:buAutoNum type="alphaU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Soldier</a:t>
            </a:r>
          </a:p>
          <a:p>
            <a:pPr marL="651510" indent="-514350">
              <a:buFont typeface="+mj-lt"/>
              <a:buAutoNum type="alphaU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Medical doctor</a:t>
            </a:r>
          </a:p>
          <a:p>
            <a:pPr marL="651510" indent="-514350">
              <a:buFont typeface="+mj-lt"/>
              <a:buAutoNum type="alphaU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Tax collector </a:t>
            </a:r>
          </a:p>
          <a:p>
            <a:pPr marL="651510" indent="-514350">
              <a:buFont typeface="+mj-lt"/>
              <a:buAutoNum type="alphaU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Theologian 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5151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15.</a:t>
            </a:r>
          </a:p>
          <a:p>
            <a:pPr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old was Adam when he died?</a:t>
            </a:r>
          </a:p>
          <a:p>
            <a:pPr marL="651510" indent="-514350">
              <a:buFont typeface="+mj-lt"/>
              <a:buAutoNum type="alphaU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600 years old</a:t>
            </a:r>
          </a:p>
          <a:p>
            <a:pPr marL="651510" indent="-514350">
              <a:buFont typeface="+mj-lt"/>
              <a:buAutoNum type="alphaU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 years old</a:t>
            </a:r>
          </a:p>
          <a:p>
            <a:pPr marL="651510" indent="-514350">
              <a:buFont typeface="+mj-lt"/>
              <a:buAutoNum type="alphaU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78 years old</a:t>
            </a:r>
          </a:p>
          <a:p>
            <a:pPr marL="651510" indent="-514350">
              <a:buFont typeface="+mj-lt"/>
              <a:buAutoNum type="alphaU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930 years old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16.</a:t>
            </a:r>
          </a:p>
          <a:p>
            <a:pPr marL="168275" indent="-31750"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Peter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once worked in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_______________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industry.</a:t>
            </a:r>
          </a:p>
          <a:p>
            <a:pPr marL="651510" indent="-514350">
              <a:buFont typeface="+mj-lt"/>
              <a:buAutoNum type="alphaU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Music</a:t>
            </a:r>
          </a:p>
          <a:p>
            <a:pPr marL="651510" indent="-514350">
              <a:buFont typeface="+mj-lt"/>
              <a:buAutoNum type="alphaU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Idol</a:t>
            </a:r>
          </a:p>
          <a:p>
            <a:pPr marL="651510" indent="-514350">
              <a:buFont typeface="+mj-lt"/>
              <a:buAutoNum type="alphaU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Fishing</a:t>
            </a:r>
          </a:p>
          <a:p>
            <a:pPr marL="651510" indent="-514350">
              <a:buFont typeface="+mj-lt"/>
              <a:buAutoNum type="alphaU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Farming 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17.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was the king of the Medes/Persians</a:t>
            </a:r>
          </a:p>
          <a:p>
            <a:pPr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they took Babylon?</a:t>
            </a:r>
          </a:p>
          <a:p>
            <a:pPr marL="651510" indent="-514350">
              <a:buFont typeface="+mj-lt"/>
              <a:buAutoNum type="alphaU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King 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Calif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51510" indent="-514350">
              <a:buFont typeface="+mj-lt"/>
              <a:buAutoNum type="alphaU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King Darius</a:t>
            </a:r>
          </a:p>
          <a:p>
            <a:pPr marL="651510" indent="-514350">
              <a:buFont typeface="+mj-lt"/>
              <a:buAutoNum type="alphaU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King Nero</a:t>
            </a:r>
          </a:p>
          <a:p>
            <a:pPr marL="651510" indent="-514350">
              <a:buFont typeface="+mj-lt"/>
              <a:buAutoNum type="alphaU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King Brad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Shelt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18</a:t>
            </a:r>
          </a:p>
          <a:p>
            <a:pPr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King David’s son __________________</a:t>
            </a:r>
          </a:p>
          <a:p>
            <a:pPr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brought bloodshed and grief.</a:t>
            </a:r>
          </a:p>
          <a:p>
            <a:pPr marL="651510" indent="-514350">
              <a:buFont typeface="+mj-lt"/>
              <a:buAutoNum type="alphaUcPeriod"/>
            </a:pP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Abadad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51510" indent="-514350">
              <a:buFont typeface="+mj-lt"/>
              <a:buAutoNum type="alphaUcPeriod"/>
            </a:pP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Medessa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51510" indent="-514350">
              <a:buFont typeface="+mj-lt"/>
              <a:buAutoNum type="alphaU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Joseph</a:t>
            </a:r>
          </a:p>
          <a:p>
            <a:pPr marL="651510" indent="-514350">
              <a:buFont typeface="+mj-lt"/>
              <a:buAutoNum type="alphaU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Absalom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19.</a:t>
            </a:r>
          </a:p>
          <a:p>
            <a:pPr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King David’s home town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 ________.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51510" indent="-514350">
              <a:buFont typeface="+mj-lt"/>
              <a:buAutoNum type="alphaU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Bethlehem</a:t>
            </a:r>
          </a:p>
          <a:p>
            <a:pPr marL="651510" indent="-514350">
              <a:buFont typeface="+mj-lt"/>
              <a:buAutoNum type="alphaU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Jerusalem</a:t>
            </a:r>
          </a:p>
          <a:p>
            <a:pPr marL="651510" indent="-514350">
              <a:buFont typeface="+mj-lt"/>
              <a:buAutoNum type="alphaU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Edom</a:t>
            </a:r>
          </a:p>
          <a:p>
            <a:pPr marL="651510" indent="-514350">
              <a:buFont typeface="+mj-lt"/>
              <a:buAutoNum type="alphaU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Goshen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20.</a:t>
            </a:r>
          </a:p>
          <a:p>
            <a:pPr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did the Cedar trees come from that</a:t>
            </a:r>
          </a:p>
          <a:p>
            <a:pPr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were used in Solomon’s temple.</a:t>
            </a:r>
          </a:p>
          <a:p>
            <a:pPr marL="651510" indent="-514350">
              <a:buFont typeface="+mj-lt"/>
              <a:buAutoNum type="alphaU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Syria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51510" indent="-514350">
              <a:buFont typeface="+mj-lt"/>
              <a:buAutoNum type="alphaU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Russia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51510" indent="-514350">
              <a:buFont typeface="+mj-lt"/>
              <a:buAutoNum type="alphaU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Lebanon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51510" indent="-514350">
              <a:buFont typeface="+mj-lt"/>
              <a:buAutoNum type="alphaU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Egypt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 smtClean="0"/>
              <a:t>We </a:t>
            </a:r>
            <a:r>
              <a:rPr lang="en-US" dirty="0"/>
              <a:t>H</a:t>
            </a:r>
            <a:r>
              <a:rPr lang="en-US" dirty="0" smtClean="0"/>
              <a:t>ave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Heaven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a real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place.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03225" indent="-266700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It is possible for people to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lose their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salvation.</a:t>
            </a:r>
          </a:p>
          <a:p>
            <a:pPr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Hell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a real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place.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Repentance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important. </a:t>
            </a:r>
          </a:p>
          <a:p>
            <a:pPr marL="403225" indent="-266700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After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baptized we are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 on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road to heaven.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Have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Your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 is not good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enough.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61963" indent="-325438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Your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“good” might not be “good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God.</a:t>
            </a:r>
          </a:p>
          <a:p>
            <a:pPr marL="461963" indent="-325438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When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die our soul goes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Hades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403225" indent="-266700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Sometimes the best road is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hard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road.</a:t>
            </a:r>
          </a:p>
          <a:p>
            <a:pPr>
              <a:buNone/>
            </a:pP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Truth Will Set You Free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7475" indent="19050">
              <a:buNone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Truth follows a straight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logical path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It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needs little or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statements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support itself.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Bible Game</a:t>
            </a:r>
          </a:p>
          <a:p>
            <a:pPr>
              <a:buNone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 descr="bible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2514600"/>
            <a:ext cx="3481387" cy="35671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built a 90 foot statue and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told everyone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worship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it?</a:t>
            </a:r>
          </a:p>
          <a:p>
            <a:pPr marL="651510" indent="-514350">
              <a:buFont typeface="+mj-lt"/>
              <a:buAutoNum type="alphaU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King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Josiah</a:t>
            </a:r>
          </a:p>
          <a:p>
            <a:pPr marL="651510" indent="-514350">
              <a:buFont typeface="+mj-lt"/>
              <a:buAutoNum type="alphaU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King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Nebuchadnezzar </a:t>
            </a:r>
          </a:p>
          <a:p>
            <a:pPr marL="651510" indent="-514350">
              <a:buFont typeface="+mj-lt"/>
              <a:buAutoNum type="alphaU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King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Jeroboam</a:t>
            </a:r>
          </a:p>
          <a:p>
            <a:pPr marL="651510" indent="-514350">
              <a:buFont typeface="+mj-lt"/>
              <a:buAutoNum type="alphaUcPeriod"/>
            </a:pP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Bobbo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Lupo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Elijah duels the prophets of Baal at</a:t>
            </a:r>
          </a:p>
          <a:p>
            <a:pPr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_____________________.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51510" indent="-514350">
              <a:buAutoNum type="alphaU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Mt. Rushmore   </a:t>
            </a:r>
          </a:p>
          <a:p>
            <a:pPr marL="651510" indent="-514350">
              <a:buAutoNum type="alphaU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Mt. Carmel</a:t>
            </a:r>
          </a:p>
          <a:p>
            <a:pPr marL="651510" indent="-514350">
              <a:buAutoNum type="alphaUcPeriod"/>
            </a:pP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Gishon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51510" indent="-514350">
              <a:buAutoNum type="alphaU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Lake Park, Florida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was Jezebel’s husband?</a:t>
            </a:r>
          </a:p>
          <a:p>
            <a:pPr marL="651510" indent="-514350">
              <a:buAutoNum type="alphaU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don’t know, get me out of here</a:t>
            </a:r>
          </a:p>
          <a:p>
            <a:pPr marL="651510" indent="-514350">
              <a:buAutoNum type="alphaU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Ahab</a:t>
            </a:r>
          </a:p>
          <a:p>
            <a:pPr marL="651510" indent="-514350">
              <a:buAutoNum type="alphaU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Noah</a:t>
            </a:r>
          </a:p>
          <a:p>
            <a:pPr marL="651510" indent="-514350">
              <a:buAutoNum type="alphaUcPeriod"/>
            </a:pP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Menezzar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3410</TotalTime>
  <Words>525</Words>
  <Application>Microsoft Office PowerPoint</Application>
  <PresentationFormat>On-screen Show (4:3)</PresentationFormat>
  <Paragraphs>154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Apex</vt:lpstr>
      <vt:lpstr> </vt:lpstr>
      <vt:lpstr> </vt:lpstr>
      <vt:lpstr>What We Have Learned</vt:lpstr>
      <vt:lpstr>What We Have Learned</vt:lpstr>
      <vt:lpstr>The Truth Will Set You Free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fuller</dc:creator>
  <cp:lastModifiedBy>Cindy Nelson</cp:lastModifiedBy>
  <cp:revision>318</cp:revision>
  <dcterms:created xsi:type="dcterms:W3CDTF">2013-11-10T09:48:33Z</dcterms:created>
  <dcterms:modified xsi:type="dcterms:W3CDTF">2014-02-25T13:42:37Z</dcterms:modified>
</cp:coreProperties>
</file>