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71" r:id="rId3"/>
    <p:sldId id="272" r:id="rId4"/>
    <p:sldId id="283" r:id="rId5"/>
    <p:sldId id="285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4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692E2-1FF0-467D-A17A-21E68409C964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F0B96-0F26-45CF-AFBE-FD6AC315DB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97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7E879A-A493-432A-8219-3E2BFAF5397D}" type="datetimeFigureOut">
              <a:rPr lang="en-US" smtClean="0"/>
              <a:pPr/>
              <a:t>2/24/2014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67797" y="2667000"/>
            <a:ext cx="2608407" cy="28931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Heaven</a:t>
            </a:r>
          </a:p>
          <a:p>
            <a:pPr algn="ctr"/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Wednesday Night Bible Study</a:t>
            </a:r>
          </a:p>
          <a:p>
            <a:pPr algn="ctr"/>
            <a:r>
              <a:rPr lang="en-US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Palm Beach Lakes church of Christ</a:t>
            </a:r>
          </a:p>
          <a:p>
            <a:pPr algn="ctr"/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had to serve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Laban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a total of 14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 to get a wife?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Lot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Adam Seal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Jacob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</a:p>
          <a:p>
            <a:pPr marL="168275" indent="-31750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shekels did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Abraham pay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field of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Machpelah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300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1,000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was King David’s father’s name?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</a:t>
            </a:r>
          </a:p>
          <a:p>
            <a:pPr marL="651510" indent="-514350">
              <a:buAutoNum type="alphaUcPeriod"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Pottipher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Jesse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Saint Joe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shortest book in the Bible?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Esther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Amos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John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Thessalonians   </a:t>
            </a:r>
          </a:p>
          <a:p>
            <a:pPr marL="651510" indent="-514350">
              <a:buAutoNum type="alphaU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longest chapter in the Bible?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119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51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21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Leviticus 1</a:t>
            </a:r>
          </a:p>
          <a:p>
            <a:pPr marL="651510" indent="-514350">
              <a:buAutoNum type="alphaUcPeriod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name of the Apostle Peter’s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wife?  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don’t know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Jasmine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Esther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Tabitha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Jonah’s dad’s name was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Amos</a:t>
            </a:r>
          </a:p>
          <a:p>
            <a:pPr marL="651510" indent="-514350">
              <a:buAutoNum type="alphaUcPeriod"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Ananaiah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AutoNum type="alphaUcPeriod"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Amittai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Belshazzar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was Jacob doing all night just before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changed his name to  Israel?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Running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Air boating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Hunting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Wrestling</a:t>
            </a:r>
          </a:p>
          <a:p>
            <a:pPr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did Ishmael become good at while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in the desert?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Catching snakes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Archery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Glass blowing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Soccer</a:t>
            </a:r>
          </a:p>
          <a:p>
            <a:pPr marL="651510" indent="-514350">
              <a:buAutoNum type="alphaL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Whose hair grew like feathers , and nails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bird claws ?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Ahab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Pottipher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Nebuchadnezzar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Josiah </a:t>
            </a:r>
          </a:p>
          <a:p>
            <a:pPr marL="651510" indent="-514350">
              <a:buAutoNum type="alphaUcPeriod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14600" y="2667000"/>
            <a:ext cx="4123603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Lesson 12</a:t>
            </a:r>
          </a:p>
          <a:p>
            <a:pPr algn="ctr"/>
            <a:r>
              <a:rPr lang="en-US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Searching For Truth   </a:t>
            </a:r>
            <a:endParaRPr lang="en-US" sz="105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John was an apostle he was a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___________________________.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Soldier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Medical doctor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Tax collector 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Theologian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old was Adam when he died?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600 years old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 years old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78 years old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930 years old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</a:t>
            </a:r>
          </a:p>
          <a:p>
            <a:pPr marL="168275" indent="-31750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once worked in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_______________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industry.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Music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Idol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Fishing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Farming 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was the king of the Medes/Persians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they took Babylon?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 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Calif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 Darius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 Nero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 Brad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Shelt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18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 David’s son __________________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brought bloodshed and grief.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Abadad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Medessa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Absalom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19.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 David’s home town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________.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Bethlehem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Jerusalem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Edom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did the Cedar trees come from that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were used in Solomon’s temple.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Syria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Russia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Lebanon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Egypt 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We </a:t>
            </a:r>
            <a:r>
              <a:rPr lang="en-US" dirty="0"/>
              <a:t>H</a:t>
            </a:r>
            <a:r>
              <a:rPr lang="en-US" dirty="0" smtClean="0"/>
              <a:t>ave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Heaven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 real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place.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03225" indent="-266700"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It is possible for people to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lose their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salvation.</a:t>
            </a: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Hell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 real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place.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Repentance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important. </a:t>
            </a:r>
          </a:p>
          <a:p>
            <a:pPr marL="403225" indent="-266700"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After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baptized we are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on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road to heaven.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Your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is not good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enough.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61963" indent="-325438"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Your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“good” might not be “good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God.</a:t>
            </a:r>
          </a:p>
          <a:p>
            <a:pPr marL="461963" indent="-325438"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When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die our soul goes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Hades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403225" indent="-266700"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Sometimes the best road is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hard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road.</a:t>
            </a:r>
          </a:p>
          <a:p>
            <a:pPr>
              <a:buNone/>
            </a:pP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Truth Will Set You Free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7475" indent="19050">
              <a:buNone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 follows a straight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path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 little or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statements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support itself.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Game</a:t>
            </a:r>
          </a:p>
          <a:p>
            <a:pPr>
              <a:buNone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bibl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2514600"/>
            <a:ext cx="3481387" cy="3567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built a 90 foot statue and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told everyone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worship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it?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Josiah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Nebuchadnezzar 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Jeroboam</a:t>
            </a:r>
          </a:p>
          <a:p>
            <a:pPr marL="651510" indent="-514350">
              <a:buFont typeface="+mj-lt"/>
              <a:buAutoNum type="alphaUcPeriod"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Bobbo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Lupo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Elijah duels the prophets of Baal at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_____________________.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Mt. Rushmore   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Mt. Carmel</a:t>
            </a:r>
          </a:p>
          <a:p>
            <a:pPr marL="651510" indent="-514350">
              <a:buAutoNum type="alphaUcPeriod"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Gishon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Lake Park, Florida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endPara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was Jezebel’s husband?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don’t know, get me out of here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Ahab</a:t>
            </a:r>
          </a:p>
          <a:p>
            <a:pPr marL="651510" indent="-514350">
              <a:buAutoNum type="alphaU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Noah</a:t>
            </a:r>
          </a:p>
          <a:p>
            <a:pPr marL="651510" indent="-514350">
              <a:buAutoNum type="alphaUcPeriod"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Menezzar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3410</TotalTime>
  <Words>525</Words>
  <Application>Microsoft Office PowerPoint</Application>
  <PresentationFormat>On-screen Show (4:3)</PresentationFormat>
  <Paragraphs>154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Apex</vt:lpstr>
      <vt:lpstr> </vt:lpstr>
      <vt:lpstr> </vt:lpstr>
      <vt:lpstr>What We Have Learned</vt:lpstr>
      <vt:lpstr>What We Have Learned</vt:lpstr>
      <vt:lpstr>The Truth Will Set You Free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fuller</dc:creator>
  <cp:lastModifiedBy>Cindy Nelson</cp:lastModifiedBy>
  <cp:revision>318</cp:revision>
  <dcterms:created xsi:type="dcterms:W3CDTF">2013-11-10T09:48:33Z</dcterms:created>
  <dcterms:modified xsi:type="dcterms:W3CDTF">2014-02-25T13:42:37Z</dcterms:modified>
</cp:coreProperties>
</file>