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1" r:id="rId3"/>
    <p:sldId id="272" r:id="rId4"/>
    <p:sldId id="279" r:id="rId5"/>
    <p:sldId id="300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303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01" r:id="rId27"/>
    <p:sldId id="302" r:id="rId28"/>
    <p:sldId id="29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8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692E2-1FF0-467D-A17A-21E68409C96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0B96-0F26-45CF-AFBE-FD6AC315D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E879A-A493-432A-8219-3E2BFAF5397D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4C9C30-ADA7-4EEA-B873-F533D54B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67797" y="2667000"/>
            <a:ext cx="2608407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Heaven</a:t>
            </a:r>
          </a:p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Wednesday Night Bible Study</a:t>
            </a:r>
          </a:p>
          <a:p>
            <a:pPr algn="ctr"/>
            <a:r>
              <a:rPr lang="en-US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Palm Beach Lakes church of Christ</a:t>
            </a: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Two 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 The safest road to hell is the gradual one- the gentle slope, soft underfoot, without sudden turnings, without milestones, without signposts”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C.S. Lewis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Two Roads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God’s road might seem more difficult </a:t>
            </a:r>
          </a:p>
          <a:p>
            <a:pPr>
              <a:buNone/>
            </a:pPr>
            <a:r>
              <a:rPr lang="en-US" sz="3200" b="1" dirty="0" smtClean="0"/>
              <a:t>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7:13, Psalm 15:1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   </a:t>
            </a:r>
            <a:r>
              <a:rPr lang="en-US" sz="3200" b="1" dirty="0" smtClean="0">
                <a:solidFill>
                  <a:schemeClr val="bg1"/>
                </a:solidFill>
              </a:rPr>
              <a:t>But leads to a most wonderful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destination.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Road </a:t>
            </a:r>
            <a:r>
              <a:rPr lang="en-US" dirty="0" smtClean="0"/>
              <a:t>to </a:t>
            </a:r>
            <a:r>
              <a:rPr lang="en-US" dirty="0" smtClean="0"/>
              <a:t>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Heaven is a place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14:2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We should be able to find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directions to it.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God is not the author of confusion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14:33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The directions should not be too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The first step is to go to the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“Stop Sign” and repent.      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8:24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13:5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2:37 </a:t>
            </a:r>
          </a:p>
          <a:p>
            <a:pPr>
              <a:buFontTx/>
              <a:buChar char="-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</a:rPr>
              <a:t>- First thing mentioned is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        repentance.</a:t>
            </a:r>
          </a:p>
          <a:p>
            <a:pPr>
              <a:buFontTx/>
              <a:buChar char="-"/>
            </a:pPr>
            <a:endParaRPr lang="en-US" sz="3200" b="1" dirty="0" smtClean="0"/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The first step is to go to the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“Stop Sign” and repent.      </a:t>
            </a:r>
          </a:p>
          <a:p>
            <a:pPr>
              <a:buNone/>
            </a:pPr>
            <a:r>
              <a:rPr lang="en-US" sz="3200" b="1" i="1" dirty="0" smtClean="0">
                <a:solidFill>
                  <a:schemeClr val="bg1"/>
                </a:solidFill>
              </a:rPr>
              <a:t>Repent</a:t>
            </a:r>
            <a:r>
              <a:rPr lang="en-US" sz="3200" b="1" dirty="0" smtClean="0">
                <a:solidFill>
                  <a:schemeClr val="bg1"/>
                </a:solidFill>
              </a:rPr>
              <a:t> is found 66 times in the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New Testament.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Repentance means to make a decision  to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stop doing anything that displeases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God.</a:t>
            </a:r>
          </a:p>
          <a:p>
            <a:pPr>
              <a:buFontTx/>
              <a:buChar char="-"/>
            </a:pPr>
            <a:endParaRPr lang="en-US" sz="3200" b="1" dirty="0" smtClean="0"/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The first step is to go to the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“Stop Sign” and repent.  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It is not just being sorry for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sin’s consequences, but being sorry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sin displeased and dishonored God.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7:10</a:t>
            </a:r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The first step is to go to the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“Stop Sign” and repent.  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rich young ruler went away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sorrowful, but he did not repent.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 16-22</a:t>
            </a:r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King David understood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repentance.</a:t>
            </a:r>
          </a:p>
          <a:p>
            <a:pPr>
              <a:buNone/>
            </a:pPr>
            <a:r>
              <a:rPr lang="en-US" sz="3200" b="1" dirty="0" smtClean="0"/>
              <a:t>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Psalm 51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“Create in me a clean heart”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The first step is to go to the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“Stop Sign” and repent.   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Obedience to the point of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repentance leads to..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3:19 </a:t>
            </a:r>
            <a:r>
              <a:rPr lang="en-US" sz="3200" b="1" dirty="0" smtClean="0">
                <a:solidFill>
                  <a:schemeClr val="bg1"/>
                </a:solidFill>
              </a:rPr>
              <a:t>- Times of refreshing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2:26 </a:t>
            </a:r>
            <a:r>
              <a:rPr lang="en-US" sz="3200" b="1" dirty="0" smtClean="0">
                <a:solidFill>
                  <a:schemeClr val="bg1"/>
                </a:solidFill>
              </a:rPr>
              <a:t>– Freedom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2:38 </a:t>
            </a:r>
            <a:r>
              <a:rPr lang="en-US" sz="3200" b="1" dirty="0" smtClean="0">
                <a:solidFill>
                  <a:schemeClr val="bg1"/>
                </a:solidFill>
              </a:rPr>
              <a:t>- </a:t>
            </a:r>
            <a:r>
              <a:rPr lang="en-US" sz="3200" b="1" dirty="0" smtClean="0">
                <a:solidFill>
                  <a:schemeClr val="bg1"/>
                </a:solidFill>
              </a:rPr>
              <a:t>Remission </a:t>
            </a:r>
            <a:r>
              <a:rPr lang="en-US" sz="3200" b="1" dirty="0" smtClean="0">
                <a:solidFill>
                  <a:schemeClr val="bg1"/>
                </a:solidFill>
              </a:rPr>
              <a:t>of sins</a:t>
            </a:r>
          </a:p>
        </p:txBody>
      </p:sp>
      <p:pic>
        <p:nvPicPr>
          <p:cNvPr id="4" name="Picture 3" descr="stop sign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6764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to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The apostles were to preach repentance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and remission of sins.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24:47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God commands all men everywhere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to repent.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17:30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unshin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667000"/>
            <a:ext cx="4885603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Lesson 10</a:t>
            </a:r>
          </a:p>
          <a:p>
            <a:pPr algn="ctr"/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The Road To Heaven</a:t>
            </a:r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endParaRPr lang="en-US" sz="105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endParaRPr lang="en-US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Sin is a universal problem </a:t>
            </a:r>
            <a:r>
              <a:rPr lang="en-US" b="1" dirty="0" smtClean="0"/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3:23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Forgiveness is a universal opportunity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Matthew 11: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28-30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Christ is the universal answer </a:t>
            </a:r>
            <a:r>
              <a:rPr lang="en-US" b="1" dirty="0" smtClean="0"/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Repentance is the universal command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17:30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Obedience is the universal remedy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5: 8-9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“Come” is the universal invitation</a:t>
            </a:r>
            <a:r>
              <a:rPr lang="en-US" b="1" dirty="0" smtClean="0"/>
              <a:t>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22:17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       </a:t>
            </a:r>
            <a:r>
              <a:rPr lang="en-US" sz="3200" b="1" dirty="0" smtClean="0">
                <a:solidFill>
                  <a:schemeClr val="bg1"/>
                </a:solidFill>
              </a:rPr>
              <a:t>Stop </a:t>
            </a:r>
            <a:r>
              <a:rPr lang="en-US" sz="3200" b="1" dirty="0" smtClean="0">
                <a:solidFill>
                  <a:schemeClr val="bg1"/>
                </a:solidFill>
              </a:rPr>
              <a:t>Sin Immediately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1: 16-17               Proverbs 16:17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19:27              2 Timothy 2:19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23:4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1:16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34:14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3:7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God’s </a:t>
            </a:r>
            <a:r>
              <a:rPr lang="en-US" dirty="0" smtClean="0">
                <a:solidFill>
                  <a:schemeClr val="bg1"/>
                </a:solidFill>
              </a:rPr>
              <a:t>Road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Isaiah 35:8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God’s road is not a twisty, turning,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       uneven dirt road. It is a highway.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highway shall be there, and a road,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shall be called the Highway of Holiness.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unclean shall not pass over it,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 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for others.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Whoever walks the road, although a fool,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go astray.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Path </a:t>
            </a:r>
            <a:r>
              <a:rPr lang="en-US" dirty="0" smtClean="0">
                <a:solidFill>
                  <a:schemeClr val="bg1"/>
                </a:solidFill>
              </a:rPr>
              <a:t>from Earth to </a:t>
            </a:r>
            <a:r>
              <a:rPr lang="en-US" dirty="0" smtClean="0">
                <a:solidFill>
                  <a:schemeClr val="bg1"/>
                </a:solidFill>
              </a:rPr>
              <a:t>Heaven 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s Straight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4:27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Deuteronomy 28:14</a:t>
            </a: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Joshua 1:7 </a:t>
            </a:r>
          </a:p>
          <a:p>
            <a:pPr>
              <a:buNone/>
            </a:pPr>
            <a:r>
              <a:rPr lang="en-US" sz="3200" b="1" dirty="0" smtClean="0"/>
              <a:t>                   </a:t>
            </a:r>
            <a:endParaRPr lang="en-US" sz="3200" b="1" dirty="0"/>
          </a:p>
        </p:txBody>
      </p:sp>
      <p:pic>
        <p:nvPicPr>
          <p:cNvPr id="4" name="Picture 3" descr="pat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505200"/>
            <a:ext cx="4419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the </a:t>
            </a:r>
            <a:r>
              <a:rPr lang="en-US" dirty="0" smtClean="0"/>
              <a:t>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single greatest “landmark” that we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can look for is the cross. </a:t>
            </a:r>
          </a:p>
          <a:p>
            <a:pPr>
              <a:buNone/>
            </a:pPr>
            <a:r>
              <a:rPr lang="en-US" sz="2400" b="1" dirty="0" smtClean="0"/>
              <a:t>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message of the cross is foolishness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to those who are perishing, but to us who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are being saved, it is the power of God.”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1 Corinthians 1:18</a:t>
            </a:r>
          </a:p>
          <a:p>
            <a:pPr>
              <a:buNone/>
            </a:pPr>
            <a:r>
              <a:rPr lang="en-US" sz="2400" b="1" dirty="0" smtClean="0"/>
              <a:t>           </a:t>
            </a:r>
          </a:p>
          <a:p>
            <a:pPr>
              <a:buNone/>
            </a:pPr>
            <a:r>
              <a:rPr lang="en-US" sz="2400" b="1" dirty="0" smtClean="0"/>
              <a:t> </a:t>
            </a:r>
          </a:p>
        </p:txBody>
      </p:sp>
      <p:pic>
        <p:nvPicPr>
          <p:cNvPr id="4" name="Picture 3" descr="cross on a hi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495800"/>
            <a:ext cx="3048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Journey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an Be Long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Revelation 2:10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Romans 2:7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Hebrews 3:6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2 Timothy 4:6-8</a:t>
            </a:r>
          </a:p>
          <a:p>
            <a:pPr>
              <a:buNone/>
            </a:pPr>
            <a:r>
              <a:rPr lang="en-US" b="1" dirty="0" smtClean="0"/>
              <a:t>          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longr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810000"/>
            <a:ext cx="2857500" cy="278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Getting </a:t>
            </a:r>
            <a:r>
              <a:rPr lang="en-US" dirty="0" smtClean="0">
                <a:solidFill>
                  <a:schemeClr val="bg1"/>
                </a:solidFill>
              </a:rPr>
              <a:t>Lost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It is possible to step off the road to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heaven,  and lose your way.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2: 20,21 </a:t>
            </a:r>
          </a:p>
          <a:p>
            <a:pPr>
              <a:buNone/>
            </a:pPr>
            <a:r>
              <a:rPr lang="en-US" sz="3200" b="1" dirty="0" smtClean="0"/>
              <a:t>    </a:t>
            </a:r>
            <a:endParaRPr lang="en-US" sz="3200" b="1" dirty="0"/>
          </a:p>
        </p:txBody>
      </p:sp>
      <p:pic>
        <p:nvPicPr>
          <p:cNvPr id="4" name="Picture 3" descr="lost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581400"/>
            <a:ext cx="2514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9:24-27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The Christian life is not a sprint,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</a:t>
            </a:r>
            <a:r>
              <a:rPr lang="en-US" sz="3200" b="1" dirty="0" smtClean="0">
                <a:solidFill>
                  <a:schemeClr val="bg1"/>
                </a:solidFill>
              </a:rPr>
              <a:t>it is </a:t>
            </a:r>
            <a:r>
              <a:rPr lang="en-US" sz="3200" b="1" dirty="0" smtClean="0">
                <a:solidFill>
                  <a:schemeClr val="bg1"/>
                </a:solidFill>
              </a:rPr>
              <a:t>an endurance race.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-people-running-a-marath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114800"/>
            <a:ext cx="53340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Awesome </a:t>
            </a:r>
            <a:r>
              <a:rPr lang="en-US" dirty="0" smtClean="0"/>
              <a:t>Discussion Questions </a:t>
            </a:r>
            <a:r>
              <a:rPr lang="en-US" dirty="0" smtClean="0"/>
              <a:t>and </a:t>
            </a:r>
            <a:r>
              <a:rPr lang="en-US" dirty="0" smtClean="0"/>
              <a:t>Interesting </a:t>
            </a:r>
            <a:r>
              <a:rPr lang="en-US" dirty="0"/>
              <a:t>R</a:t>
            </a:r>
            <a:r>
              <a:rPr lang="en-US" dirty="0" smtClean="0"/>
              <a:t>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What does it mean to repent?</a:t>
            </a:r>
          </a:p>
          <a:p>
            <a:pPr marL="65151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Does God expect us to be perfect?</a:t>
            </a:r>
          </a:p>
          <a:p>
            <a:pPr marL="651510" indent="-51435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How can we keep our focus on the</a:t>
            </a:r>
          </a:p>
          <a:p>
            <a:pPr marL="651510" indent="-51435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cross of Jesus? </a:t>
            </a:r>
          </a:p>
          <a:p>
            <a:pPr marL="651510" indent="-514350">
              <a:buAutoNum type="arabicPeriod" startAt="4"/>
            </a:pPr>
            <a:r>
              <a:rPr lang="en-US" b="1" dirty="0" smtClean="0">
                <a:solidFill>
                  <a:schemeClr val="bg1"/>
                </a:solidFill>
              </a:rPr>
              <a:t>How has this lesson benefited you? </a:t>
            </a:r>
          </a:p>
          <a:p>
            <a:pPr marL="651510" indent="-514350">
              <a:buAutoNum type="arabicPeriod" startAt="4"/>
            </a:pPr>
            <a:r>
              <a:rPr lang="en-US" b="1" dirty="0" smtClean="0">
                <a:solidFill>
                  <a:schemeClr val="bg1"/>
                </a:solidFill>
              </a:rPr>
              <a:t>What is the connection between </a:t>
            </a:r>
          </a:p>
          <a:p>
            <a:pPr marL="651510" indent="-51435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</a:t>
            </a:r>
            <a:r>
              <a:rPr lang="en-US" b="1" i="1" dirty="0" smtClean="0">
                <a:solidFill>
                  <a:schemeClr val="bg1"/>
                </a:solidFill>
              </a:rPr>
              <a:t>Laborers Together With God </a:t>
            </a:r>
            <a:r>
              <a:rPr lang="en-US" b="1" dirty="0" smtClean="0">
                <a:solidFill>
                  <a:schemeClr val="bg1"/>
                </a:solidFill>
              </a:rPr>
              <a:t>and</a:t>
            </a:r>
          </a:p>
          <a:p>
            <a:pPr marL="651510" indent="-51435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heaven?</a:t>
            </a:r>
          </a:p>
          <a:p>
            <a:pPr marL="651510" indent="-514350"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H</a:t>
            </a:r>
            <a:r>
              <a:rPr lang="en-US" dirty="0" smtClean="0"/>
              <a:t>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Apathy is a destroyer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Materialism is bad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Lay up treasures in heaven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Being a good person is not enough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 good person will go to heaven in the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most common belief in America.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kingdom of God is the church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There is only one kingdom, church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We Have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At Palm Beach Lakes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Laborers-Together-With-G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62200"/>
            <a:ext cx="6381750" cy="381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Revive </a:t>
            </a:r>
            <a:r>
              <a:rPr lang="en-US" dirty="0" smtClean="0"/>
              <a:t>My </a:t>
            </a:r>
            <a:r>
              <a:rPr lang="en-US" dirty="0"/>
              <a:t>L</a:t>
            </a:r>
            <a:r>
              <a:rPr lang="en-US" dirty="0" smtClean="0"/>
              <a:t>onging </a:t>
            </a:r>
            <a:r>
              <a:rPr lang="en-US" dirty="0" smtClean="0"/>
              <a:t>to </a:t>
            </a:r>
            <a:r>
              <a:rPr lang="en-US" dirty="0" smtClean="0"/>
              <a:t>Go </a:t>
            </a:r>
            <a:r>
              <a:rPr lang="en-US" dirty="0" smtClean="0"/>
              <a:t>to </a:t>
            </a:r>
            <a:r>
              <a:rPr lang="en-US" dirty="0" smtClean="0"/>
              <a:t>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Going to S.E.W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Spiritual Enrichment Weekend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 October 2014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Singing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Getting to know each other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Learning</a:t>
            </a:r>
          </a:p>
          <a:p>
            <a:pPr>
              <a:buFontTx/>
              <a:buChar char="-"/>
            </a:pPr>
            <a:r>
              <a:rPr lang="en-US" sz="3200" b="1" dirty="0" smtClean="0">
                <a:solidFill>
                  <a:schemeClr val="bg1"/>
                </a:solidFill>
              </a:rPr>
              <a:t>Spiritual setting outside of the world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The Road To Heaven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We have a starting point and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we have an ending point.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road toheave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124200"/>
            <a:ext cx="5715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The Road To Heaven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When we are baptized we are a     new creature and set on the road.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</a:t>
            </a:r>
            <a:r>
              <a:rPr lang="en-US" sz="3600" b="1" dirty="0" smtClean="0"/>
              <a:t>Romans 6: 1-4</a:t>
            </a:r>
          </a:p>
          <a:p>
            <a:pPr>
              <a:buNone/>
            </a:pPr>
            <a:r>
              <a:rPr lang="en-US" sz="3600" b="1" dirty="0" smtClean="0"/>
              <a:t>    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baptism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05200"/>
            <a:ext cx="4038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The Road To Heaven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 roads diverged in a yellow wood, And sorry I could not travel both And be one traveler, long I stood And looked down one as far as I could To where it bent in the undergrowth;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5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Then took the other, as just as fair, And having perhaps the better claim, Because it was grassy and wanted wear; Though as for that the passing there Had worn them really about the same,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10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And both that morning equally lay In leaves no step had trodden black. Oh, I kept the first for another day! Yet knowing how way leads on to way, I doubted if I should ever come back.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   15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I shall be telling this with a sigh Somewhere ages and ages hence: Two roads diverged in a wood, and I—I took the one less traveled by, And that has made all the difference.</a:t>
            </a:r>
          </a:p>
          <a:p>
            <a:pPr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(The Road Not Taken by Robert Frost)</a:t>
            </a:r>
          </a:p>
          <a:p>
            <a:pPr>
              <a:buNone/>
            </a:pPr>
            <a:r>
              <a:rPr lang="en-US" sz="3600" b="1" dirty="0" smtClean="0"/>
              <a:t>      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Two 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oads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en-US" sz="3200" b="1" dirty="0" smtClean="0">
                <a:solidFill>
                  <a:schemeClr val="bg1"/>
                </a:solidFill>
              </a:rPr>
              <a:t>Satan has a road, and God has road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devil has a road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7:13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God has a road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7:14, John 14:6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The devil’s road leads to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 lake.                       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20:10-15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God’s road leads to a river.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Rev.22:1-2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2150</TotalTime>
  <Words>897</Words>
  <Application>Microsoft Office PowerPoint</Application>
  <PresentationFormat>On-screen Show (4:3)</PresentationFormat>
  <Paragraphs>172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 </vt:lpstr>
      <vt:lpstr> </vt:lpstr>
      <vt:lpstr>What We Have Learned</vt:lpstr>
      <vt:lpstr>What We Have Learned</vt:lpstr>
      <vt:lpstr>Revive My Longing to Go to Heaven</vt:lpstr>
      <vt:lpstr>  The Road To Heaven</vt:lpstr>
      <vt:lpstr>  The Road To Heaven</vt:lpstr>
      <vt:lpstr>  The Road To Heaven</vt:lpstr>
      <vt:lpstr>The Two Roads</vt:lpstr>
      <vt:lpstr>The Two Roads</vt:lpstr>
      <vt:lpstr>The Two Roads</vt:lpstr>
      <vt:lpstr>The Road to Heaven</vt:lpstr>
      <vt:lpstr>The Road to Heaven</vt:lpstr>
      <vt:lpstr>The Road to Heaven</vt:lpstr>
      <vt:lpstr>The Road to Heaven</vt:lpstr>
      <vt:lpstr>The Road to Heaven</vt:lpstr>
      <vt:lpstr>The Road to Heaven</vt:lpstr>
      <vt:lpstr>The Road to Heaven</vt:lpstr>
      <vt:lpstr>The Road to Heaven</vt:lpstr>
      <vt:lpstr>Universal Principles</vt:lpstr>
      <vt:lpstr>Universal Principles</vt:lpstr>
      <vt:lpstr>God’s Road Isaiah 35:8</vt:lpstr>
      <vt:lpstr>The Path from Earth to Heaven Is Straight</vt:lpstr>
      <vt:lpstr>Look for the Cross</vt:lpstr>
      <vt:lpstr>The Journey Can Be Long</vt:lpstr>
      <vt:lpstr>Getting Lost</vt:lpstr>
      <vt:lpstr>Looking at the End</vt:lpstr>
      <vt:lpstr>Awesome Discussion Questions and Interesting Remarks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fuller</dc:creator>
  <cp:lastModifiedBy>Cindy Nelson</cp:lastModifiedBy>
  <cp:revision>283</cp:revision>
  <dcterms:created xsi:type="dcterms:W3CDTF">2013-11-10T09:48:33Z</dcterms:created>
  <dcterms:modified xsi:type="dcterms:W3CDTF">2014-02-12T21:00:39Z</dcterms:modified>
</cp:coreProperties>
</file>