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1" r:id="rId3"/>
    <p:sldId id="272" r:id="rId4"/>
    <p:sldId id="273" r:id="rId5"/>
    <p:sldId id="295" r:id="rId6"/>
    <p:sldId id="285" r:id="rId7"/>
    <p:sldId id="287" r:id="rId8"/>
    <p:sldId id="284" r:id="rId9"/>
    <p:sldId id="274" r:id="rId10"/>
    <p:sldId id="275" r:id="rId11"/>
    <p:sldId id="276" r:id="rId12"/>
    <p:sldId id="277" r:id="rId13"/>
    <p:sldId id="278" r:id="rId14"/>
    <p:sldId id="279" r:id="rId15"/>
    <p:sldId id="291" r:id="rId16"/>
    <p:sldId id="280" r:id="rId17"/>
    <p:sldId id="281" r:id="rId18"/>
    <p:sldId id="282" r:id="rId19"/>
    <p:sldId id="283" r:id="rId20"/>
    <p:sldId id="286" r:id="rId21"/>
    <p:sldId id="290" r:id="rId22"/>
    <p:sldId id="289" r:id="rId23"/>
    <p:sldId id="292" r:id="rId24"/>
    <p:sldId id="293" r:id="rId25"/>
    <p:sldId id="294" r:id="rId26"/>
    <p:sldId id="288" r:id="rId27"/>
    <p:sldId id="29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89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692E2-1FF0-467D-A17A-21E68409C96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F0B96-0F26-45CF-AFBE-FD6AC315D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1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F0B96-0F26-45CF-AFBE-FD6AC315DB0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sz="3600" b="1" dirty="0" smtClean="0">
                <a:solidFill>
                  <a:schemeClr val="bg1"/>
                </a:solidFill>
              </a:rPr>
              <a:t>What we won’t have in heaven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Separation</a:t>
            </a:r>
            <a:r>
              <a:rPr lang="en-US" sz="3200" b="1" dirty="0" smtClean="0">
                <a:solidFill>
                  <a:schemeClr val="bg1"/>
                </a:solidFill>
              </a:rPr>
              <a:t>-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15:51-57; 1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Thess. 4:17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Sin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21:27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Cor.6:9;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5:19-20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Sadness &amp; sorrow -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21:4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Heaven is a “new” home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Happiness 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65:17- 19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Place of worship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66:22, 23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Home of the righteous-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God’s presence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21:1-4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No corruption -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15:51-53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 make all things new” 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Revelation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21:5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Apathy Is a Big Destroyer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How to </a:t>
            </a:r>
            <a:r>
              <a:rPr lang="en-US" sz="3200" b="1" dirty="0" smtClean="0">
                <a:solidFill>
                  <a:schemeClr val="bg1"/>
                </a:solidFill>
              </a:rPr>
              <a:t>Overcome Apathy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Take the focus off of you.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9:23, James 4:8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Remember what Jesus did for you.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6:19-20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You are a pilgrim.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3:20-21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 Peter 2:11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Remember your “first works”.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2:5, 1 Cor. 15:58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Love the Bible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119:47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48, 113, 119, 127, 159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Time with quality people.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2:46   Psalm 119:63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Teach someone the Gospel.</a:t>
            </a:r>
            <a:r>
              <a:rPr lang="en-US" sz="2400" b="1" dirty="0" smtClean="0"/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4:18-20,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8:4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to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Psalm 71:20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Psalm 80:18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Psalm 85:6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Psalm 119:25-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50,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107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Psalm 143:11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Hosea 6:1-3 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Revive </a:t>
            </a:r>
            <a:r>
              <a:rPr lang="en-US" dirty="0" smtClean="0"/>
              <a:t>My Longing </a:t>
            </a:r>
            <a:r>
              <a:rPr lang="en-US" dirty="0"/>
              <a:t>T</a:t>
            </a:r>
            <a:r>
              <a:rPr lang="en-US" dirty="0" smtClean="0"/>
              <a:t>o Go To </a:t>
            </a:r>
            <a:r>
              <a:rPr lang="en-US" dirty="0"/>
              <a:t>H</a:t>
            </a:r>
            <a:r>
              <a:rPr lang="en-US" dirty="0" smtClean="0"/>
              <a:t>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At Palm Beach Lakes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Laborers-Together-With-G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362200"/>
            <a:ext cx="6381750" cy="3819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At Palm Beach Lakes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The concept is that we work with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our God to accomplish His will.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we are God’s fellow workers;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 are God’s field, you are God’s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building”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1 Corinthians 3:9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At Palm Beach Lakes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Spreading The Gospel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One Another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Equipping Youth &amp; Adults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Good To All Men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Decently &amp; And In Order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Stewards Of Possessions </a:t>
            </a:r>
          </a:p>
          <a:p>
            <a:pPr>
              <a:buNone/>
            </a:pPr>
            <a:r>
              <a:rPr lang="en-US" sz="3200" b="1" dirty="0" smtClean="0"/>
              <a:t>   </a:t>
            </a:r>
            <a:r>
              <a:rPr lang="en-US" b="1" i="1" dirty="0" smtClean="0">
                <a:solidFill>
                  <a:schemeClr val="bg1"/>
                </a:solidFill>
              </a:rPr>
              <a:t>Laborers Together With God, </a:t>
            </a:r>
            <a:r>
              <a:rPr lang="en-US" b="1" i="1" dirty="0" smtClean="0">
                <a:solidFill>
                  <a:schemeClr val="bg1"/>
                </a:solidFill>
              </a:rPr>
              <a:t>February </a:t>
            </a:r>
            <a:r>
              <a:rPr lang="en-US" b="1" i="1" dirty="0" smtClean="0">
                <a:solidFill>
                  <a:schemeClr val="bg1"/>
                </a:solidFill>
              </a:rPr>
              <a:t>2013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</a:t>
            </a:r>
            <a:r>
              <a:rPr lang="en-US" sz="3600" b="1" dirty="0" smtClean="0">
                <a:solidFill>
                  <a:schemeClr val="bg1"/>
                </a:solidFill>
              </a:rPr>
              <a:t>While I am in the world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Romans </a:t>
            </a:r>
            <a:r>
              <a:rPr lang="en-US" b="1" dirty="0" smtClean="0">
                <a:solidFill>
                  <a:schemeClr val="bg1"/>
                </a:solidFill>
              </a:rPr>
              <a:t>12:2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 conformed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1 Peter 2:9 </a:t>
            </a:r>
            <a:r>
              <a:rPr lang="en-US" b="1" dirty="0" smtClean="0">
                <a:solidFill>
                  <a:schemeClr val="bg1"/>
                </a:solidFill>
              </a:rPr>
              <a:t>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royal priesthood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John17: 15- 18 </a:t>
            </a:r>
            <a:r>
              <a:rPr lang="en-US" b="1" dirty="0" smtClean="0">
                <a:solidFill>
                  <a:schemeClr val="bg1"/>
                </a:solidFill>
              </a:rPr>
              <a:t>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from the evil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Ephesians 2:10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Created for good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Galatians 2:20 </a:t>
            </a:r>
            <a:r>
              <a:rPr lang="en-US" b="1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have been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crucified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Colossians 4:5 </a:t>
            </a:r>
            <a:r>
              <a:rPr lang="en-US" b="1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 wisdom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Putting </a:t>
            </a:r>
            <a:r>
              <a:rPr lang="en-US" smtClean="0"/>
              <a:t>Jesus Into </a:t>
            </a:r>
            <a:r>
              <a:rPr lang="en-US" dirty="0" smtClean="0"/>
              <a:t>My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In </a:t>
            </a:r>
            <a:r>
              <a:rPr lang="en-US" sz="3600" b="1" dirty="0" smtClean="0">
                <a:solidFill>
                  <a:schemeClr val="bg1"/>
                </a:solidFill>
              </a:rPr>
              <a:t>My </a:t>
            </a:r>
            <a:r>
              <a:rPr lang="en-US" sz="3600" b="1" dirty="0">
                <a:solidFill>
                  <a:schemeClr val="bg1"/>
                </a:solidFill>
              </a:rPr>
              <a:t>R</a:t>
            </a:r>
            <a:r>
              <a:rPr lang="en-US" sz="3600" b="1" dirty="0" smtClean="0">
                <a:solidFill>
                  <a:schemeClr val="bg1"/>
                </a:solidFill>
              </a:rPr>
              <a:t>elationships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Friendship	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15:13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Marriage	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5:22-29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At </a:t>
            </a:r>
            <a:r>
              <a:rPr lang="en-US" sz="3600" b="1" dirty="0" smtClean="0">
                <a:solidFill>
                  <a:schemeClr val="bg1"/>
                </a:solidFill>
              </a:rPr>
              <a:t>work	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9:10    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My </a:t>
            </a:r>
            <a:r>
              <a:rPr lang="en-US" sz="3600" b="1" dirty="0" smtClean="0">
                <a:solidFill>
                  <a:schemeClr val="bg1"/>
                </a:solidFill>
              </a:rPr>
              <a:t>recreation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2:15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Parenting	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22:6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Putting </a:t>
            </a:r>
            <a:r>
              <a:rPr lang="en-US" smtClean="0"/>
              <a:t>Jesus Into </a:t>
            </a:r>
            <a:r>
              <a:rPr lang="en-US" dirty="0" smtClean="0"/>
              <a:t>My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</a:t>
            </a:r>
            <a:r>
              <a:rPr lang="en-US" sz="3200" b="1" dirty="0" smtClean="0">
                <a:solidFill>
                  <a:schemeClr val="bg1"/>
                </a:solidFill>
              </a:rPr>
              <a:t>While I am in the kingdom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6:33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b="1" dirty="0" smtClean="0">
                <a:solidFill>
                  <a:schemeClr val="bg1"/>
                </a:solidFill>
              </a:rPr>
              <a:t>Seeking </a:t>
            </a:r>
            <a:r>
              <a:rPr lang="en-US" b="1" dirty="0" smtClean="0">
                <a:solidFill>
                  <a:schemeClr val="bg1"/>
                </a:solidFill>
              </a:rPr>
              <a:t>the kingdom first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4:19      </a:t>
            </a:r>
            <a:r>
              <a:rPr lang="en-US" b="1" dirty="0" smtClean="0">
                <a:solidFill>
                  <a:schemeClr val="bg1"/>
                </a:solidFill>
              </a:rPr>
              <a:t>Trusting </a:t>
            </a:r>
            <a:r>
              <a:rPr lang="en-US" b="1" dirty="0" smtClean="0">
                <a:solidFill>
                  <a:schemeClr val="bg1"/>
                </a:solidFill>
              </a:rPr>
              <a:t>Him with our needs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4:14-16   </a:t>
            </a:r>
            <a:r>
              <a:rPr lang="en-US" b="1" dirty="0" smtClean="0">
                <a:solidFill>
                  <a:schemeClr val="bg1"/>
                </a:solidFill>
              </a:rPr>
              <a:t>Being </a:t>
            </a:r>
            <a:r>
              <a:rPr lang="en-US" b="1" dirty="0" smtClean="0">
                <a:solidFill>
                  <a:schemeClr val="bg1"/>
                </a:solidFill>
              </a:rPr>
              <a:t>grounded in our faith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28:16-20    </a:t>
            </a:r>
            <a:r>
              <a:rPr lang="en-US" b="1" dirty="0" smtClean="0">
                <a:solidFill>
                  <a:schemeClr val="bg1"/>
                </a:solidFill>
              </a:rPr>
              <a:t>Teaching </a:t>
            </a:r>
            <a:r>
              <a:rPr lang="en-US" b="1" dirty="0" smtClean="0">
                <a:solidFill>
                  <a:schemeClr val="bg1"/>
                </a:solidFill>
              </a:rPr>
              <a:t>others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400" y="2667000"/>
            <a:ext cx="655320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9</a:t>
            </a:r>
          </a:p>
          <a:p>
            <a:pPr algn="ctr"/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Revive My Longing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To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Go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To 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</a:t>
            </a:r>
            <a:endParaRPr lang="en-US" sz="105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Putting </a:t>
            </a:r>
            <a:r>
              <a:rPr lang="en-US" smtClean="0"/>
              <a:t>Jesus Into </a:t>
            </a:r>
            <a:r>
              <a:rPr lang="en-US" dirty="0" smtClean="0"/>
              <a:t>My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Going to </a:t>
            </a:r>
            <a:r>
              <a:rPr lang="en-US" sz="3600" b="1" dirty="0" smtClean="0">
                <a:solidFill>
                  <a:schemeClr val="bg1"/>
                </a:solidFill>
              </a:rPr>
              <a:t>S.E.W.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Spiritual Enrichment Weekend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October 2014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Singing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Getting to know each other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Learning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Spiritual setting outside of the world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24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Jesus </a:t>
            </a:r>
            <a:r>
              <a:rPr lang="en-US" dirty="0" smtClean="0">
                <a:solidFill>
                  <a:schemeClr val="bg1"/>
                </a:solidFill>
              </a:rPr>
              <a:t>Prepares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Place </a:t>
            </a:r>
            <a:r>
              <a:rPr lang="en-US" dirty="0" smtClean="0">
                <a:solidFill>
                  <a:schemeClr val="bg1"/>
                </a:solidFill>
              </a:rPr>
              <a:t>for </a:t>
            </a:r>
            <a:r>
              <a:rPr lang="en-US" dirty="0" smtClean="0">
                <a:solidFill>
                  <a:schemeClr val="bg1"/>
                </a:solidFill>
              </a:rPr>
              <a:t>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     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John 14:2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“ A prepared place for a prepared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</a:t>
            </a:r>
            <a:r>
              <a:rPr lang="en-US" sz="3600" b="1" dirty="0" smtClean="0">
                <a:solidFill>
                  <a:schemeClr val="bg1"/>
                </a:solidFill>
              </a:rPr>
              <a:t>people.”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3600" b="1" dirty="0" smtClean="0">
                <a:solidFill>
                  <a:schemeClr val="bg1"/>
                </a:solidFill>
              </a:rPr>
              <a:t>There will nothing second rate about the place He is preparing.</a:t>
            </a:r>
          </a:p>
          <a:p>
            <a:pPr>
              <a:buFontTx/>
              <a:buChar char="-"/>
            </a:pPr>
            <a:r>
              <a:rPr lang="en-US" sz="3600" b="1" dirty="0" smtClean="0">
                <a:solidFill>
                  <a:schemeClr val="bg1"/>
                </a:solidFill>
              </a:rPr>
              <a:t>God knows us best. He knows what gives us joy &amp; happiness.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to the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9:24-27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12:1-4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“The Christian life is not a sprint,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</a:t>
            </a:r>
            <a:r>
              <a:rPr lang="en-US" sz="3200" b="1" dirty="0" smtClean="0">
                <a:solidFill>
                  <a:schemeClr val="bg1"/>
                </a:solidFill>
              </a:rPr>
              <a:t>it is an </a:t>
            </a:r>
            <a:r>
              <a:rPr lang="en-US" sz="3200" b="1" dirty="0" smtClean="0">
                <a:solidFill>
                  <a:schemeClr val="bg1"/>
                </a:solidFill>
              </a:rPr>
              <a:t>endurance race”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-people-running-a-marath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267200"/>
            <a:ext cx="4953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</a:t>
            </a:r>
            <a:r>
              <a:rPr lang="en-US" dirty="0" smtClean="0"/>
              <a:t>Is </a:t>
            </a:r>
            <a:r>
              <a:rPr lang="en-US" dirty="0"/>
              <a:t>O</a:t>
            </a:r>
            <a:r>
              <a:rPr lang="en-US" dirty="0" smtClean="0"/>
              <a:t>ne That Does Not Want To </a:t>
            </a: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/>
              <a:t>Y</a:t>
            </a:r>
            <a:r>
              <a:rPr lang="en-US" dirty="0" smtClean="0"/>
              <a:t>ou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Satan does not want you to go to </a:t>
            </a:r>
            <a:r>
              <a:rPr lang="en-US" sz="3200" b="1" dirty="0" smtClean="0">
                <a:solidFill>
                  <a:schemeClr val="bg1"/>
                </a:solidFill>
              </a:rPr>
              <a:t>heaven.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12:9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</a:rPr>
              <a:t>Satan </a:t>
            </a:r>
            <a:r>
              <a:rPr lang="en-US" sz="3200" b="1" dirty="0" smtClean="0">
                <a:solidFill>
                  <a:schemeClr val="bg1"/>
                </a:solidFill>
              </a:rPr>
              <a:t>deceives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5:8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</a:rPr>
              <a:t>Actively </a:t>
            </a:r>
            <a:r>
              <a:rPr lang="en-US" sz="3200" b="1" dirty="0" smtClean="0">
                <a:solidFill>
                  <a:schemeClr val="bg1"/>
                </a:solidFill>
              </a:rPr>
              <a:t>preying on us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1:18	</a:t>
            </a:r>
            <a:r>
              <a:rPr lang="en-US" sz="3200" b="1" dirty="0" smtClean="0">
                <a:solidFill>
                  <a:schemeClr val="bg1"/>
                </a:solidFill>
              </a:rPr>
              <a:t>We </a:t>
            </a:r>
            <a:r>
              <a:rPr lang="en-US" sz="3200" b="1" dirty="0" smtClean="0">
                <a:solidFill>
                  <a:schemeClr val="bg1"/>
                </a:solidFill>
              </a:rPr>
              <a:t>are at war 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Is One That Does Not Want To See You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Defending yourself against the evil one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Realize the </a:t>
            </a:r>
            <a:r>
              <a:rPr lang="en-US" sz="3200" b="1" dirty="0" smtClean="0">
                <a:solidFill>
                  <a:schemeClr val="bg1"/>
                </a:solidFill>
              </a:rPr>
              <a:t>danger	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2:12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Recognize Satan’s </a:t>
            </a:r>
            <a:r>
              <a:rPr lang="en-US" sz="3200" b="1" dirty="0" smtClean="0">
                <a:solidFill>
                  <a:schemeClr val="bg1"/>
                </a:solidFill>
              </a:rPr>
              <a:t>devises 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Eph.6:10-18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Wear the armor of God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 7 </a:t>
            </a:r>
            <a:r>
              <a:rPr lang="en-US" sz="3200" b="1" dirty="0" smtClean="0">
                <a:solidFill>
                  <a:schemeClr val="bg1"/>
                </a:solidFill>
              </a:rPr>
              <a:t>tells us </a:t>
            </a:r>
            <a:r>
              <a:rPr lang="en-US" sz="3200" b="1" dirty="0" smtClean="0">
                <a:solidFill>
                  <a:schemeClr val="bg1"/>
                </a:solidFill>
              </a:rPr>
              <a:t>that Satan will flee.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“Therefore submit to God. Resist the devil and he will flee from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you.”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Warning </a:t>
            </a:r>
            <a:r>
              <a:rPr lang="en-US" dirty="0" smtClean="0">
                <a:solidFill>
                  <a:schemeClr val="bg1"/>
                </a:solidFill>
              </a:rPr>
              <a:t>from Jesus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profit is it to a man if he gains the whole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loses his soul? Or what will a man give in exchange for his soul?”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Matthew 16:26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   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endParaRPr lang="en-US" dirty="0"/>
          </a:p>
        </p:txBody>
      </p:sp>
      <p:pic>
        <p:nvPicPr>
          <p:cNvPr id="4" name="Picture 3" descr="eart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733800"/>
            <a:ext cx="25146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Our </a:t>
            </a:r>
            <a:r>
              <a:rPr lang="en-US" dirty="0" smtClean="0">
                <a:solidFill>
                  <a:schemeClr val="bg1"/>
                </a:solidFill>
              </a:rPr>
              <a:t>Final 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ictory                           </a:t>
            </a:r>
            <a:r>
              <a:rPr lang="en-US" dirty="0" smtClean="0">
                <a:solidFill>
                  <a:schemeClr val="bg1"/>
                </a:solidFill>
              </a:rPr>
              <a:t>I Corinthians </a:t>
            </a:r>
            <a:r>
              <a:rPr lang="en-US" dirty="0" smtClean="0">
                <a:solidFill>
                  <a:schemeClr val="bg1"/>
                </a:solidFill>
              </a:rPr>
              <a:t>15:50-53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this I say, brethren, that flesh and blood cannot inherit the kingdom of God; nor does corruption inherit incorruption. 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 tell you a mystery: We shall not all sleep, but we shall all be changed— 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moment, in the twinkling of an eye, at the last trumpet. For the trumpet will sound, and the dead will be raised incorruptible, and we shall be changed. 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this corruptible must put on incorruption, and this mortal 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put on immortality.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</a:t>
            </a:r>
            <a:r>
              <a:rPr lang="en-US" dirty="0" smtClean="0"/>
              <a:t>Discussion </a:t>
            </a:r>
            <a:r>
              <a:rPr lang="en-US" dirty="0"/>
              <a:t>Q</a:t>
            </a:r>
            <a:r>
              <a:rPr lang="en-US" dirty="0" smtClean="0"/>
              <a:t>uestions </a:t>
            </a:r>
            <a:r>
              <a:rPr lang="en-US" dirty="0" smtClean="0"/>
              <a:t>and </a:t>
            </a:r>
            <a:r>
              <a:rPr lang="en-US" dirty="0" smtClean="0"/>
              <a:t>Interesting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What is the relationship with defeating Satan and </a:t>
            </a:r>
            <a:r>
              <a:rPr lang="en-US" sz="3200" i="1" dirty="0" smtClean="0">
                <a:solidFill>
                  <a:schemeClr val="bg1"/>
                </a:solidFill>
              </a:rPr>
              <a:t>Laborers Together with God?</a:t>
            </a:r>
          </a:p>
          <a:p>
            <a:pPr marL="65151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What is the relationship with the Lord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 and </a:t>
            </a:r>
            <a:r>
              <a:rPr lang="en-US" sz="3200" i="1" dirty="0" smtClean="0">
                <a:solidFill>
                  <a:schemeClr val="bg1"/>
                </a:solidFill>
              </a:rPr>
              <a:t>Laborers Together with God?</a:t>
            </a:r>
          </a:p>
          <a:p>
            <a:pPr marL="651510" indent="-514350">
              <a:buNone/>
            </a:pPr>
            <a:r>
              <a:rPr lang="en-US" sz="2400" i="1" dirty="0" smtClean="0"/>
              <a:t>3.</a:t>
            </a:r>
            <a:r>
              <a:rPr lang="en-US" i="1" dirty="0" smtClean="0"/>
              <a:t>   </a:t>
            </a:r>
            <a:r>
              <a:rPr lang="en-US" dirty="0" smtClean="0">
                <a:solidFill>
                  <a:schemeClr val="bg1"/>
                </a:solidFill>
              </a:rPr>
              <a:t>How can I revive my brothers’ and sisters’ interest in going to heaven?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Learn to be content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Materialism is bad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Lay up treasures in heaven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Being a good person is not enough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Our perception of good might be different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than God’s.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kingdom of God is the church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There is only one kingdom, church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Revive </a:t>
            </a:r>
            <a:r>
              <a:rPr lang="en-US" dirty="0" smtClean="0"/>
              <a:t>My </a:t>
            </a:r>
            <a:r>
              <a:rPr lang="en-US" dirty="0"/>
              <a:t>L</a:t>
            </a:r>
            <a:r>
              <a:rPr lang="en-US" dirty="0" smtClean="0"/>
              <a:t>onging To </a:t>
            </a:r>
            <a:r>
              <a:rPr lang="en-US" dirty="0"/>
              <a:t>G</a:t>
            </a:r>
            <a:r>
              <a:rPr lang="en-US" dirty="0" smtClean="0"/>
              <a:t>o To </a:t>
            </a:r>
            <a:r>
              <a:rPr lang="en-US" dirty="0"/>
              <a:t>H</a:t>
            </a:r>
            <a:r>
              <a:rPr lang="en-US" dirty="0" smtClean="0"/>
              <a:t>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Two </a:t>
            </a:r>
            <a:r>
              <a:rPr lang="en-US" sz="3200" b="1" dirty="0" smtClean="0">
                <a:solidFill>
                  <a:schemeClr val="bg1"/>
                </a:solidFill>
              </a:rPr>
              <a:t>Main Goals: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To lead us to a greater desire to be in heaven with our creator. 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To gain a true , Biblical understanding of heaven.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Question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</a:t>
            </a:r>
            <a:r>
              <a:rPr lang="en-US" sz="3200" b="1" dirty="0" smtClean="0">
                <a:solidFill>
                  <a:schemeClr val="bg1"/>
                </a:solidFill>
              </a:rPr>
              <a:t>Who is the author of your salvation?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12: 2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Greek word for </a:t>
            </a:r>
            <a:r>
              <a:rPr lang="en-US" sz="3200" b="1" i="1" dirty="0" smtClean="0">
                <a:solidFill>
                  <a:schemeClr val="bg1"/>
                </a:solidFill>
              </a:rPr>
              <a:t>author </a:t>
            </a:r>
            <a:r>
              <a:rPr lang="en-US" sz="3200" b="1" dirty="0" smtClean="0">
                <a:solidFill>
                  <a:schemeClr val="bg1"/>
                </a:solidFill>
              </a:rPr>
              <a:t>could mean….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Captain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Chief leader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Prince</a:t>
            </a: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Revive </a:t>
            </a:r>
            <a:r>
              <a:rPr lang="en-US" dirty="0"/>
              <a:t>M</a:t>
            </a:r>
            <a:r>
              <a:rPr lang="en-US" dirty="0" smtClean="0"/>
              <a:t>y Longing </a:t>
            </a:r>
            <a:r>
              <a:rPr lang="en-US" dirty="0"/>
              <a:t>T</a:t>
            </a:r>
            <a:r>
              <a:rPr lang="en-US" dirty="0" smtClean="0"/>
              <a:t>o Go To </a:t>
            </a:r>
            <a:r>
              <a:rPr lang="en-US" dirty="0"/>
              <a:t>H</a:t>
            </a:r>
            <a:r>
              <a:rPr lang="en-US" dirty="0" smtClean="0"/>
              <a:t>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sz="3200" b="1" dirty="0" smtClean="0">
                <a:solidFill>
                  <a:schemeClr val="bg1"/>
                </a:solidFill>
              </a:rPr>
              <a:t>Heaven is a real and actual place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my Father’s house are many mansions,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were not so, I would not have told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you. I go to prepare a place for you”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</a:rPr>
              <a:t>Heaven is the home of Jesus Christ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Light of the </a:t>
            </a:r>
            <a:r>
              <a:rPr lang="en-US" sz="3200" b="1" dirty="0" smtClean="0">
                <a:solidFill>
                  <a:schemeClr val="bg1"/>
                </a:solidFill>
              </a:rPr>
              <a:t>world 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8:12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resurrection and the </a:t>
            </a:r>
            <a:r>
              <a:rPr lang="en-US" sz="3200" b="1" dirty="0" smtClean="0">
                <a:solidFill>
                  <a:schemeClr val="bg1"/>
                </a:solidFill>
              </a:rPr>
              <a:t>life 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11:25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way, the truth, and the </a:t>
            </a:r>
            <a:r>
              <a:rPr lang="en-US" sz="3200" b="1" dirty="0" smtClean="0">
                <a:solidFill>
                  <a:schemeClr val="bg1"/>
                </a:solidFill>
              </a:rPr>
              <a:t>life -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14:6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Jesus is there –</a:t>
            </a:r>
            <a:r>
              <a:rPr lang="en-US" sz="3200" b="1" dirty="0" smtClean="0"/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6:38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Col. 3:1-2, Heb. 9:24</a:t>
            </a:r>
          </a:p>
          <a:p>
            <a:pPr>
              <a:buNone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Is that comforting to you?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solidFill>
                  <a:schemeClr val="bg1"/>
                </a:solidFill>
              </a:rPr>
              <a:t>Poll of a congregation in the Bible belt.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“If you died, would you go to heaven?”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9% said absolutely not.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50% said the are not sure.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40% said they would go to heaven.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60% knew they were lost, or did not know if they were saved.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Revive My Longing To Go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Biblical descriptions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-John’s description – Rev. 21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-Many mansions -  John 14:2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 better country – Hebrews 11:16 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-It has gates 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-Streets of gold 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2082</TotalTime>
  <Words>1006</Words>
  <Application>Microsoft Office PowerPoint</Application>
  <PresentationFormat>On-screen Show (4:3)</PresentationFormat>
  <Paragraphs>178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 </vt:lpstr>
      <vt:lpstr> </vt:lpstr>
      <vt:lpstr>What We Have Learned</vt:lpstr>
      <vt:lpstr>Revive My Longing To Go To Heaven</vt:lpstr>
      <vt:lpstr>Question </vt:lpstr>
      <vt:lpstr>Revive My Longing To Go To Heaven</vt:lpstr>
      <vt:lpstr>Revive My Longing To Go To Heaven</vt:lpstr>
      <vt:lpstr>Revive My Longing To Go To Heaven</vt:lpstr>
      <vt:lpstr>Revive My Longing To Go To Heaven</vt:lpstr>
      <vt:lpstr>Revive My Longing To Go To Heaven</vt:lpstr>
      <vt:lpstr>Revive My Longing To Go To Heaven</vt:lpstr>
      <vt:lpstr>Apathy Is a Big Destroyer</vt:lpstr>
      <vt:lpstr>Going to God</vt:lpstr>
      <vt:lpstr>Revive My Longing To Go To Heaven</vt:lpstr>
      <vt:lpstr>Revive My Longing To Go To Heaven</vt:lpstr>
      <vt:lpstr>Revive My Longing To Go To Heaven</vt:lpstr>
      <vt:lpstr>Revive My Longing To Go To Heaven</vt:lpstr>
      <vt:lpstr>Putting Jesus Into My Life</vt:lpstr>
      <vt:lpstr>Putting Jesus Into My Life</vt:lpstr>
      <vt:lpstr>Putting Jesus Into My Life</vt:lpstr>
      <vt:lpstr>Jesus Prepares a Place for Us</vt:lpstr>
      <vt:lpstr>Looking to the End</vt:lpstr>
      <vt:lpstr>There Is One That Does Not Want To See You Go To Heaven</vt:lpstr>
      <vt:lpstr>There Is One That Does Not Want To See You Go To Heaven</vt:lpstr>
      <vt:lpstr>A Warning from Jesus</vt:lpstr>
      <vt:lpstr>Our Final Victory                           I Corinthians 15:50-53 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275</cp:revision>
  <dcterms:created xsi:type="dcterms:W3CDTF">2013-11-10T09:48:33Z</dcterms:created>
  <dcterms:modified xsi:type="dcterms:W3CDTF">2014-02-03T19:17:25Z</dcterms:modified>
</cp:coreProperties>
</file>