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1" r:id="rId3"/>
    <p:sldId id="260" r:id="rId4"/>
    <p:sldId id="257" r:id="rId5"/>
    <p:sldId id="258" r:id="rId6"/>
    <p:sldId id="272" r:id="rId7"/>
    <p:sldId id="273" r:id="rId8"/>
    <p:sldId id="274" r:id="rId9"/>
    <p:sldId id="288" r:id="rId10"/>
    <p:sldId id="275" r:id="rId11"/>
    <p:sldId id="276" r:id="rId12"/>
    <p:sldId id="277" r:id="rId13"/>
    <p:sldId id="282" r:id="rId14"/>
    <p:sldId id="283" r:id="rId15"/>
    <p:sldId id="278" r:id="rId16"/>
    <p:sldId id="279" r:id="rId17"/>
    <p:sldId id="280" r:id="rId18"/>
    <p:sldId id="281" r:id="rId19"/>
    <p:sldId id="284" r:id="rId20"/>
    <p:sldId id="285" r:id="rId21"/>
    <p:sldId id="287" r:id="rId22"/>
    <p:sldId id="286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09" autoAdjust="0"/>
    <p:restoredTop sz="94660"/>
  </p:normalViewPr>
  <p:slideViewPr>
    <p:cSldViewPr>
      <p:cViewPr>
        <p:scale>
          <a:sx n="114" d="100"/>
          <a:sy n="114" d="100"/>
        </p:scale>
        <p:origin x="-1470" y="-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BF7E879A-A493-432A-8219-3E2BFAF5397D}" type="datetimeFigureOut">
              <a:rPr lang="en-US" smtClean="0"/>
              <a:pPr/>
              <a:t>12/16/2013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F34C9C30-ADA7-4EEA-B873-F533D54B096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267797" y="2667000"/>
            <a:ext cx="2608407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Heaven</a:t>
            </a:r>
          </a:p>
          <a:p>
            <a:pPr algn="ctr"/>
            <a:r>
              <a:rPr lang="en-US" sz="20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Wednesday Night Bible Study</a:t>
            </a:r>
          </a:p>
          <a:p>
            <a:pPr algn="ctr"/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Palm Beach Lakes church of </a:t>
            </a:r>
            <a:r>
              <a:rPr lang="en-US" sz="2000" b="1" cap="none" spc="0" dirty="0" smtClean="0">
                <a:ln w="50800"/>
                <a:solidFill>
                  <a:schemeClr val="bg1">
                    <a:shade val="50000"/>
                  </a:schemeClr>
                </a:solidFill>
                <a:effectLst/>
              </a:rPr>
              <a:t>Christ</a:t>
            </a:r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Identity </a:t>
            </a:r>
            <a:r>
              <a:rPr lang="en-US" dirty="0" smtClean="0"/>
              <a:t>in </a:t>
            </a:r>
            <a:r>
              <a:rPr lang="en-US" dirty="0" smtClean="0"/>
              <a:t>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Will we know each other in heaven?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 The Bible projects the hope of heaven.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Peter 1: 3-4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Looking at Abraham.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25: 8-10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Looking at Job</a:t>
            </a:r>
          </a:p>
          <a:p>
            <a:pPr>
              <a:buNone/>
            </a:pPr>
            <a:r>
              <a:rPr lang="en-US" sz="3200" b="1" dirty="0" smtClean="0">
                <a:solidFill>
                  <a:srgbClr val="FFFF00"/>
                </a:solidFill>
              </a:rPr>
              <a:t>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19: 23-27 , James 5: 11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Identity </a:t>
            </a:r>
            <a:r>
              <a:rPr lang="en-US" dirty="0" smtClean="0"/>
              <a:t>in </a:t>
            </a:r>
            <a:r>
              <a:rPr lang="en-US" dirty="0" smtClean="0"/>
              <a:t>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Will we know each other in heaven?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Abraham, Isaac, &amp; Jacob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Matthew 8: 11</a:t>
            </a:r>
          </a:p>
          <a:p>
            <a:pPr>
              <a:buFontTx/>
              <a:buChar char="-"/>
            </a:pPr>
            <a:r>
              <a:rPr lang="en-US" sz="3200" b="1" dirty="0" smtClean="0">
                <a:solidFill>
                  <a:schemeClr val="bg1"/>
                </a:solidFill>
              </a:rPr>
              <a:t>Moses and Elijah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Mathew 17: 1-8 , Hebrews 11:25- 26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Will we know each other in heaven?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look at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16: 19-31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Two people. Richman &amp; Lazarus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They conversed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One worried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One was in Abraham’s bosom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One was in a place of torment</a:t>
            </a:r>
          </a:p>
          <a:p>
            <a:pPr>
              <a:buNone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Will we know each other in heaven?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Family</a:t>
            </a:r>
          </a:p>
          <a:p>
            <a:pPr>
              <a:buNone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Luke 20: 27-38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will not be married.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marriage? </a:t>
            </a:r>
          </a:p>
          <a:p>
            <a:pPr>
              <a:buNone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Will we know each other in heaven?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What is the purpose of marriage?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Companionship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Amos  3:3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Enjoyment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Hebrews 13:4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Completeness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2:23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Fruitfulness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Genesis 1:28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Protection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5:25, Titus 2:4- 5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Typify Christ &amp; The church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Eph. 5: 31-33</a:t>
            </a:r>
          </a:p>
          <a:p>
            <a:pPr>
              <a:buNone/>
            </a:pPr>
            <a:endParaRPr lang="en-US" sz="3200" dirty="0" smtClean="0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in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What conclusion can we draw right now?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-People here on earth are the same people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in eternity.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-People are identifiable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-God is identifiable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-We have been given a specific identity </a:t>
            </a:r>
          </a:p>
          <a:p>
            <a:pPr>
              <a:buNone/>
            </a:pPr>
            <a:endParaRPr lang="en-US" sz="32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 smtClean="0"/>
              <a:t>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United States Great Seal: E Pluribus Unum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We live in a great melting pot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Our greatest citizenship is in heaven. </a:t>
            </a:r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Phil. 3:20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Offered to all people, all places, at all times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We can choose not to be a citizen</a:t>
            </a: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Privileges of being a citizen of heaven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new start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great relationship with God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 great family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Live forever in your place prepared by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Jesus.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are Christ’s ambassadors here.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5:20</a:t>
            </a:r>
          </a:p>
          <a:p>
            <a:pPr>
              <a:buNone/>
            </a:pP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 ambassador has to understand the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relationship between his country and the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one he is stationed in.</a:t>
            </a:r>
          </a:p>
          <a:p>
            <a:pPr>
              <a:buNone/>
            </a:pPr>
            <a:r>
              <a:rPr lang="en-US" sz="3200" dirty="0" smtClean="0">
                <a:solidFill>
                  <a:srgbClr val="FFFF00"/>
                </a:solidFill>
              </a:rPr>
              <a:t>             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15: 19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are not of this world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Corinthians  6:14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Righteousness – Lawlessness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Light – Darkness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Christ – Satan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What do these things share together?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 descr="sunshine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590800" y="2687122"/>
            <a:ext cx="3966802" cy="215443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pPr algn="ctr"/>
            <a:r>
              <a:rPr lang="en-US" sz="54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Lesson 3</a:t>
            </a:r>
          </a:p>
          <a:p>
            <a:pPr algn="ctr"/>
            <a:r>
              <a:rPr lang="en-US" sz="3200" b="1" dirty="0" smtClean="0">
                <a:ln w="50800"/>
                <a:solidFill>
                  <a:schemeClr val="bg1">
                    <a:shade val="50000"/>
                  </a:schemeClr>
                </a:solidFill>
              </a:rPr>
              <a:t>Identity In Heaven</a:t>
            </a:r>
            <a:endParaRPr lang="en-US" sz="1100" b="1" cap="none" spc="0" dirty="0" smtClean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  <a:p>
            <a:pPr algn="ctr"/>
            <a:endParaRPr lang="en-US" sz="4800" b="1" cap="none" spc="0" dirty="0">
              <a:ln w="50800"/>
              <a:solidFill>
                <a:schemeClr val="bg1">
                  <a:shade val="50000"/>
                </a:schemeClr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are not of this world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 18:36</a:t>
            </a:r>
          </a:p>
          <a:p>
            <a:pPr>
              <a:buNone/>
            </a:pPr>
            <a:r>
              <a:rPr lang="en-US" sz="3200" b="1" dirty="0" err="1" smtClean="0">
                <a:solidFill>
                  <a:schemeClr val="bg1"/>
                </a:solidFill>
              </a:rPr>
              <a:t>Aion</a:t>
            </a:r>
            <a:r>
              <a:rPr lang="en-US" sz="3200" b="1" dirty="0" smtClean="0">
                <a:solidFill>
                  <a:schemeClr val="bg1"/>
                </a:solidFill>
              </a:rPr>
              <a:t> -  unbroken age</a:t>
            </a:r>
          </a:p>
          <a:p>
            <a:pPr>
              <a:buNone/>
            </a:pPr>
            <a:r>
              <a:rPr lang="en-US" sz="3200" b="1" dirty="0" err="1" smtClean="0">
                <a:solidFill>
                  <a:schemeClr val="bg1"/>
                </a:solidFill>
              </a:rPr>
              <a:t>Oikoumene</a:t>
            </a:r>
            <a:r>
              <a:rPr lang="en-US" sz="3200" b="1" dirty="0" smtClean="0">
                <a:solidFill>
                  <a:schemeClr val="bg1"/>
                </a:solidFill>
              </a:rPr>
              <a:t>-  world of the Greeks</a:t>
            </a:r>
          </a:p>
          <a:p>
            <a:pPr>
              <a:buNone/>
            </a:pPr>
            <a:r>
              <a:rPr lang="en-US" sz="3200" b="1" dirty="0" err="1" smtClean="0">
                <a:solidFill>
                  <a:schemeClr val="bg1"/>
                </a:solidFill>
              </a:rPr>
              <a:t>Ge</a:t>
            </a:r>
            <a:r>
              <a:rPr lang="en-US" sz="3200" b="1" dirty="0" smtClean="0">
                <a:solidFill>
                  <a:schemeClr val="bg1"/>
                </a:solidFill>
              </a:rPr>
              <a:t> – can be translated as planet</a:t>
            </a:r>
          </a:p>
          <a:p>
            <a:pPr>
              <a:buNone/>
            </a:pPr>
            <a:r>
              <a:rPr lang="en-US" sz="3200" b="1" dirty="0" err="1" smtClean="0">
                <a:solidFill>
                  <a:schemeClr val="bg1"/>
                </a:solidFill>
              </a:rPr>
              <a:t>Kosmos</a:t>
            </a:r>
            <a:r>
              <a:rPr lang="en-US" sz="3200" b="1" dirty="0" smtClean="0">
                <a:solidFill>
                  <a:schemeClr val="bg1"/>
                </a:solidFill>
              </a:rPr>
              <a:t> – orderly arrangement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</a:t>
            </a:r>
            <a:endParaRPr lang="en-US" sz="3200" b="1" dirty="0" smtClean="0">
              <a:solidFill>
                <a:srgbClr val="FFFF00"/>
              </a:solidFill>
            </a:endParaRP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Identity As A Citizen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Monasticism- Living apart from the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world to concentrate on God.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           ( being a monk)</a:t>
            </a:r>
          </a:p>
          <a:p>
            <a:pPr>
              <a:buNone/>
            </a:pP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Matthieu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Ricard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, molecular geneticist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and Tibetan monk dubbed 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“Happiest man on the Earth”</a:t>
            </a:r>
          </a:p>
          <a:p>
            <a:pPr>
              <a:buNone/>
            </a:pP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</a:t>
            </a:r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(bbncommunity</a:t>
            </a:r>
            <a:r>
              <a:rPr 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.com)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</a:p>
          <a:p>
            <a:pPr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Awesome Discussion Questions And Interesting Remarks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Why did Jesus use the term “kingdom”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Do the monks have the right idea?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can a Christian be unstained by the world around him or her?</a:t>
            </a:r>
          </a:p>
          <a:p>
            <a:pPr marL="651510" indent="-514350">
              <a:buAutoNum type="arabicPeriod"/>
            </a:pPr>
            <a:r>
              <a:rPr lang="en-US" sz="3200" b="1" dirty="0" smtClean="0">
                <a:solidFill>
                  <a:schemeClr val="bg1"/>
                </a:solidFill>
              </a:rPr>
              <a:t>How should we live as citizen of</a:t>
            </a:r>
          </a:p>
          <a:p>
            <a:pPr marL="651510" indent="-514350"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    heaven?</a:t>
            </a:r>
          </a:p>
          <a:p>
            <a:pPr marL="651510" indent="-514350"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</a:t>
            </a:r>
          </a:p>
          <a:p>
            <a:pPr marL="651510" indent="-514350">
              <a:buAutoNum type="arabicPeriod"/>
            </a:pPr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</a:t>
            </a:r>
            <a:r>
              <a:rPr lang="en-US" dirty="0" smtClean="0"/>
              <a:t>Main Goals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solidFill>
                  <a:schemeClr val="bg1"/>
                </a:solidFill>
              </a:rPr>
              <a:t>1. To lead us to a greater desire to be in heaven     with our God.</a:t>
            </a:r>
          </a:p>
          <a:p>
            <a:endParaRPr lang="en-US" b="1" dirty="0" smtClean="0"/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</a:t>
            </a:r>
            <a:r>
              <a:rPr lang="en-US" b="1" dirty="0" smtClean="0">
                <a:solidFill>
                  <a:schemeClr val="bg1"/>
                </a:solidFill>
              </a:rPr>
              <a:t>2</a:t>
            </a:r>
            <a:r>
              <a:rPr lang="en-US" b="1" dirty="0" smtClean="0">
                <a:solidFill>
                  <a:schemeClr val="bg1"/>
                </a:solidFill>
              </a:rPr>
              <a:t>. To gain a true, Biblical understanding of </a:t>
            </a:r>
          </a:p>
          <a:p>
            <a:pPr>
              <a:buNone/>
            </a:pPr>
            <a:r>
              <a:rPr lang="en-US" b="1" dirty="0" smtClean="0">
                <a:solidFill>
                  <a:schemeClr val="bg1"/>
                </a:solidFill>
              </a:rPr>
              <a:t>         Heaven. </a:t>
            </a:r>
            <a:endParaRPr lang="en-US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First Point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There is only one expert on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the topic of heaven, and that</a:t>
            </a:r>
          </a:p>
          <a:p>
            <a:pPr>
              <a:buNone/>
            </a:pPr>
            <a:r>
              <a:rPr lang="en-US" sz="4800" b="1" dirty="0" smtClean="0">
                <a:solidFill>
                  <a:schemeClr val="bg1"/>
                </a:solidFill>
              </a:rPr>
              <a:t>is God.</a:t>
            </a:r>
            <a:endParaRPr lang="en-US" sz="48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Second Point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The only true perception of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heaven is what God reveals to us</a:t>
            </a:r>
          </a:p>
          <a:p>
            <a:pPr>
              <a:buNone/>
            </a:pPr>
            <a:r>
              <a:rPr lang="en-US" sz="4000" b="1" dirty="0" smtClean="0">
                <a:solidFill>
                  <a:schemeClr val="bg1"/>
                </a:solidFill>
              </a:rPr>
              <a:t>through His Holy </a:t>
            </a:r>
            <a:r>
              <a:rPr lang="en-US" sz="4000" b="1" dirty="0" smtClean="0">
                <a:solidFill>
                  <a:schemeClr val="bg1"/>
                </a:solidFill>
              </a:rPr>
              <a:t>Word</a:t>
            </a:r>
            <a:r>
              <a:rPr lang="en-US" sz="4000" b="1" dirty="0" smtClean="0">
                <a:solidFill>
                  <a:schemeClr val="bg1"/>
                </a:solidFill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</a:t>
            </a:r>
            <a:r>
              <a:rPr lang="en-US" dirty="0" smtClean="0"/>
              <a:t>Look </a:t>
            </a:r>
            <a:r>
              <a:rPr lang="en-US" dirty="0"/>
              <a:t>A</a:t>
            </a:r>
            <a:r>
              <a:rPr lang="en-US" dirty="0" smtClean="0"/>
              <a:t>t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have looked at ……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Ancient cultures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Modern views of heaven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Heaven in the light of our faith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Inside heaven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The nature of God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Who is in heaven</a:t>
            </a: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 Look At Heaven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have looked at ……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Heaven is a home for children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Heaven is a home of books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Heaven is a home of glory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What won’t be in heaven</a:t>
            </a:r>
          </a:p>
          <a:p>
            <a:pPr>
              <a:buNone/>
            </a:pPr>
            <a:endParaRPr lang="en-US" sz="3200" b="1" dirty="0" smtClean="0">
              <a:solidFill>
                <a:schemeClr val="bg1"/>
              </a:solidFill>
            </a:endParaRPr>
          </a:p>
          <a:p>
            <a:pPr>
              <a:buNone/>
            </a:pPr>
            <a:endParaRPr lang="en-US" sz="3600" dirty="0" smtClean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Just Speculation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Some points to ponder…….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-Is there time in heaven?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-Will there be day and night?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-Will we sleep or always be in a state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  of consciousness?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-What about relationships?</a:t>
            </a:r>
            <a:endParaRPr 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</a:t>
            </a:r>
            <a:r>
              <a:rPr lang="en-US" dirty="0"/>
              <a:t>F</a:t>
            </a:r>
            <a:r>
              <a:rPr lang="en-US" dirty="0" smtClean="0"/>
              <a:t>inal Victory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We shall be changed in a twinkling of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an eye.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</a:rPr>
              <a:t>Our mortal bodies are corruptible. </a:t>
            </a:r>
          </a:p>
          <a:p>
            <a:pPr>
              <a:buNone/>
            </a:pPr>
            <a:r>
              <a:rPr lang="en-US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</a:t>
            </a:r>
            <a:r>
              <a:rPr lang="en-US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 Corinthians 15: 50-53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1644</TotalTime>
  <Words>741</Words>
  <Application>Microsoft Office PowerPoint</Application>
  <PresentationFormat>On-screen Show (4:3)</PresentationFormat>
  <Paragraphs>144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Apex</vt:lpstr>
      <vt:lpstr> </vt:lpstr>
      <vt:lpstr> </vt:lpstr>
      <vt:lpstr>Two Main Goals:</vt:lpstr>
      <vt:lpstr>First Point </vt:lpstr>
      <vt:lpstr>Second Point</vt:lpstr>
      <vt:lpstr>A Look At Heaven</vt:lpstr>
      <vt:lpstr>A Look At Heaven</vt:lpstr>
      <vt:lpstr>Just Speculation</vt:lpstr>
      <vt:lpstr>Our Final Victory</vt:lpstr>
      <vt:lpstr>Our Identity in Heaven</vt:lpstr>
      <vt:lpstr>Our Identity in Heaven</vt:lpstr>
      <vt:lpstr>Our Identity in Heaven</vt:lpstr>
      <vt:lpstr>Our Identity in Heaven</vt:lpstr>
      <vt:lpstr>Our Identity in Heaven</vt:lpstr>
      <vt:lpstr>Our Identity in Heaven</vt:lpstr>
      <vt:lpstr>Our Identity As A Citizen</vt:lpstr>
      <vt:lpstr>Our Identity As A Citizen</vt:lpstr>
      <vt:lpstr>Our Identity As A Citizen</vt:lpstr>
      <vt:lpstr>Our Identity As A Citizen</vt:lpstr>
      <vt:lpstr>Our Identity As A Citizen</vt:lpstr>
      <vt:lpstr>Our Identity As A Citizen</vt:lpstr>
      <vt:lpstr>Awesome Discussion Questions And Interesting Remarks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fuller</dc:creator>
  <cp:lastModifiedBy>Cindy Nelson</cp:lastModifiedBy>
  <cp:revision>89</cp:revision>
  <dcterms:created xsi:type="dcterms:W3CDTF">2013-11-10T09:48:33Z</dcterms:created>
  <dcterms:modified xsi:type="dcterms:W3CDTF">2013-12-17T13:43:10Z</dcterms:modified>
</cp:coreProperties>
</file>