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Lesson-Event PPT Graphics\A Faith That Overcomes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7175" cy="685958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638800"/>
            <a:ext cx="7772400" cy="12192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8/1/2013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8/1/2013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8/1/2013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8/1/2013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8/1/2013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8/1/2013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8/1/2013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8/1/2013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8/1/2013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5B6543-C0AB-46D7-8E10-881C526B1823}" type="datetimeFigureOut">
              <a:rPr lang="en-US" smtClean="0"/>
              <a:pPr/>
              <a:t>8/1/2013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ACC8BC-4A8F-4374-8FA1-873DB1A84C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\\pblfpr\users\David\_Graphics\Lesson-Event PPT Graphics\A Faith That Overcomes Discouragement - text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7175" cy="6859588"/>
          </a:xfrm>
          <a:prstGeom prst="rect">
            <a:avLst/>
          </a:prstGeom>
          <a:noFill/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828800"/>
            <a:ext cx="89154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900" decel="100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9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900" decel="100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9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900" decel="100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9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900" decel="100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9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900" decel="100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900"/>
                          </p:stCondLst>
                        </p:cTn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410200"/>
            <a:ext cx="90678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Berlin Sans FB" pitchFamily="34" charset="0"/>
              </a:rPr>
              <a:t>Lesson 4: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5300" dirty="0" smtClean="0">
                <a:latin typeface="Berlin Sans FB Demi" pitchFamily="34" charset="0"/>
              </a:rPr>
              <a:t>A Faith </a:t>
            </a:r>
            <a:r>
              <a:rPr lang="en-US" sz="3100" dirty="0" smtClean="0">
                <a:latin typeface="Lucida Handwriting" pitchFamily="66" charset="0"/>
              </a:rPr>
              <a:t>that overcomes discouragement</a:t>
            </a:r>
            <a:endParaRPr lang="en-US" sz="3300" dirty="0">
              <a:latin typeface="Lucida Handwriting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400" dirty="0" smtClean="0"/>
              <a:t>Remember That Great Bible Characters Became Discouraged</a:t>
            </a:r>
            <a:endParaRPr lang="en-US" sz="4000" u="sng" dirty="0" smtClean="0"/>
          </a:p>
          <a:p>
            <a:pPr lvl="1"/>
            <a:r>
              <a:rPr lang="en-US" sz="2400" dirty="0" smtClean="0"/>
              <a:t>Elijah (1 </a:t>
            </a:r>
            <a:r>
              <a:rPr lang="en-US" sz="2400" smtClean="0"/>
              <a:t>Kings 19:4-18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John the Baptist (Matt 11:1-6)</a:t>
            </a:r>
          </a:p>
          <a:p>
            <a:pPr lvl="1"/>
            <a:r>
              <a:rPr lang="en-US" sz="2400" dirty="0" smtClean="0"/>
              <a:t>David—A Man After God’s Own Heart (Psa. 42 &amp; 43)</a:t>
            </a:r>
          </a:p>
          <a:p>
            <a:r>
              <a:rPr lang="en-US" sz="2400" dirty="0" smtClean="0"/>
              <a:t>The Causes of Discouragement Today</a:t>
            </a:r>
          </a:p>
          <a:p>
            <a:pPr lvl="1"/>
            <a:r>
              <a:rPr lang="en-US" sz="2400" dirty="0" smtClean="0"/>
              <a:t>Loss of health </a:t>
            </a:r>
            <a:r>
              <a:rPr lang="en-US" sz="2300" dirty="0" smtClean="0"/>
              <a:t>(cf. 2 Kg. 20:2-3; Jas. 5:14; Ph. 2:27; Ps. 119:67, 71)</a:t>
            </a:r>
          </a:p>
          <a:p>
            <a:pPr lvl="1"/>
            <a:r>
              <a:rPr lang="en-US" sz="2400" dirty="0" smtClean="0"/>
              <a:t>Loss of loved ones (cf. 1 Cor. 15:22; 2 Cor. 1:3-7; Rom. 15:4-5)</a:t>
            </a:r>
          </a:p>
          <a:p>
            <a:pPr lvl="1"/>
            <a:r>
              <a:rPr lang="en-US" sz="2400" dirty="0" smtClean="0"/>
              <a:t>Loss of material things (cf. Hag. 2:8; 1 Tim. 6:6-10; Matt. 6:33)</a:t>
            </a:r>
          </a:p>
          <a:p>
            <a:pPr lvl="1"/>
            <a:r>
              <a:rPr lang="en-US" sz="2400" dirty="0" smtClean="0"/>
              <a:t>Loss of friendships (cf. Mt. 26:47-50; Heb. 2:17; 4:15; Pr. 18:24)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400" dirty="0" smtClean="0"/>
              <a:t>How Can Faith Overcome Discouragement?</a:t>
            </a:r>
            <a:endParaRPr lang="en-US" sz="4000" u="sng" dirty="0" smtClean="0"/>
          </a:p>
          <a:p>
            <a:pPr lvl="1"/>
            <a:r>
              <a:rPr lang="en-US" sz="2400" dirty="0" smtClean="0"/>
              <a:t>Learn from Jesus: Take some time to rest (Mk. 6:31)</a:t>
            </a:r>
          </a:p>
          <a:p>
            <a:pPr lvl="1"/>
            <a:r>
              <a:rPr lang="en-US" sz="2400" dirty="0" smtClean="0"/>
              <a:t>Learn from Elijah: Get up, get out &amp; do something for somebody (1 Kings 19:15-18)</a:t>
            </a:r>
          </a:p>
          <a:p>
            <a:pPr lvl="1"/>
            <a:r>
              <a:rPr lang="en-US" sz="2400" dirty="0" smtClean="0"/>
              <a:t>Learn from David: Continually renew your hope &amp; trust in God</a:t>
            </a:r>
            <a:endParaRPr lang="en-US" sz="2000" dirty="0" smtClean="0"/>
          </a:p>
          <a:p>
            <a:pPr lvl="2"/>
            <a:r>
              <a:rPr lang="en-US" sz="2000" dirty="0" smtClean="0"/>
              <a:t>Count your blessings, praise God, pray &amp; worship Him (Ps. 42:5, 8; 43:3)</a:t>
            </a:r>
          </a:p>
          <a:p>
            <a:pPr lvl="1"/>
            <a:r>
              <a:rPr lang="en-US" sz="2400" dirty="0" smtClean="0"/>
              <a:t>Learn from Paul:  Discouragement can be used for great accomplishments for God (Phil. 1:12; 2:25-30)</a:t>
            </a:r>
          </a:p>
          <a:p>
            <a:pPr lvl="1"/>
            <a:r>
              <a:rPr lang="en-US" sz="2400" dirty="0" smtClean="0"/>
              <a:t>Learn from a Very Sick Woman:  Do everything you can to get closer to the Lord (Matt. 9:20-21)</a:t>
            </a:r>
          </a:p>
          <a:p>
            <a:pPr lvl="1"/>
            <a:r>
              <a:rPr lang="en-US" sz="2400" dirty="0" smtClean="0"/>
              <a:t>Trust in the promises of God (Rom. 8:28; Jas. 1:25; 1 Co. 15:58)</a:t>
            </a:r>
          </a:p>
          <a:p>
            <a:pPr lvl="1"/>
            <a:r>
              <a:rPr lang="en-US" sz="2400" dirty="0" smtClean="0"/>
              <a:t>Trust in the presence of God (Heb. 13:5; 2 Ti. 4:16-17; Jn. 16:33)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280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Lesson 4: A Faith that overcomes discouragement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1: A Faith that overcomes doubt</dc:title>
  <dc:creator>David</dc:creator>
  <cp:lastModifiedBy>Cindy Nelson</cp:lastModifiedBy>
  <cp:revision>21</cp:revision>
  <dcterms:created xsi:type="dcterms:W3CDTF">2013-07-02T18:20:56Z</dcterms:created>
  <dcterms:modified xsi:type="dcterms:W3CDTF">2013-08-01T15:22:24Z</dcterms:modified>
</cp:coreProperties>
</file>