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" y="15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A Faith That Overcom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38800"/>
            <a:ext cx="77724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A Faith That Overcomes Temptation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7176" cy="685958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8800"/>
            <a:ext cx="8915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41020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Lesson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latin typeface="Berlin Sans FB Demi" pitchFamily="34" charset="0"/>
              </a:rPr>
              <a:t>A Faith </a:t>
            </a:r>
            <a:r>
              <a:rPr lang="en-US" dirty="0" smtClean="0">
                <a:latin typeface="Lucida Handwriting" pitchFamily="66" charset="0"/>
              </a:rPr>
              <a:t>that</a:t>
            </a:r>
            <a:r>
              <a:rPr lang="en-US" sz="1800" dirty="0" smtClean="0">
                <a:latin typeface="Lucida Handwriting" pitchFamily="66" charset="0"/>
              </a:rPr>
              <a:t> </a:t>
            </a:r>
            <a:r>
              <a:rPr lang="en-US" dirty="0" smtClean="0">
                <a:latin typeface="Lucida Handwriting" pitchFamily="66" charset="0"/>
              </a:rPr>
              <a:t>overcomes</a:t>
            </a:r>
            <a:r>
              <a:rPr lang="en-US" sz="1800" dirty="0" smtClean="0">
                <a:latin typeface="Lucida Handwriting" pitchFamily="66" charset="0"/>
              </a:rPr>
              <a:t> </a:t>
            </a:r>
            <a:r>
              <a:rPr lang="en-US" dirty="0" smtClean="0">
                <a:latin typeface="Lucida Handwriting" pitchFamily="66" charset="0"/>
              </a:rPr>
              <a:t>temptation</a:t>
            </a:r>
            <a:endParaRPr lang="en-US" sz="1600" dirty="0">
              <a:latin typeface="Lucida Handwriting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502920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0000"/>
              </a:lnSpc>
              <a:buNone/>
            </a:pPr>
            <a:r>
              <a:rPr lang="en-US" sz="4000" dirty="0" smtClean="0"/>
              <a:t>“For whatever is born of God </a:t>
            </a:r>
            <a:r>
              <a:rPr lang="en-US" sz="4000" u="sng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overcomes</a:t>
            </a:r>
            <a:r>
              <a:rPr lang="en-US" sz="4000" dirty="0" smtClean="0"/>
              <a:t> the world. And this is the victory that has </a:t>
            </a:r>
            <a:r>
              <a:rPr lang="en-US" sz="4000" u="sng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overcome</a:t>
            </a:r>
            <a:r>
              <a:rPr lang="en-US" sz="4000" dirty="0" smtClean="0"/>
              <a:t> the world—our </a:t>
            </a:r>
            <a:r>
              <a:rPr lang="en-US" sz="4000" u="sng" dirty="0" smtClean="0">
                <a:uFill>
                  <a:solidFill>
                    <a:schemeClr val="accent1">
                      <a:lumMod val="50000"/>
                    </a:schemeClr>
                  </a:solidFill>
                </a:uFill>
              </a:rPr>
              <a:t>faith</a:t>
            </a:r>
            <a:r>
              <a:rPr lang="en-US" sz="4000" dirty="0" smtClean="0"/>
              <a:t>. Who is he who </a:t>
            </a:r>
            <a:r>
              <a:rPr lang="en-US" sz="4000" u="sng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overcomes</a:t>
            </a:r>
            <a:r>
              <a:rPr lang="en-US" sz="4000" dirty="0" smtClean="0"/>
              <a:t> the world, but he who </a:t>
            </a:r>
            <a:r>
              <a:rPr lang="en-US" sz="4000" u="sng" dirty="0" smtClean="0">
                <a:uFill>
                  <a:solidFill>
                    <a:schemeClr val="accent1">
                      <a:lumMod val="50000"/>
                    </a:schemeClr>
                  </a:solidFill>
                </a:uFill>
              </a:rPr>
              <a:t>believes</a:t>
            </a:r>
            <a:r>
              <a:rPr lang="en-US" sz="4000" dirty="0" smtClean="0"/>
              <a:t> that Jesus is the Son of God?”</a:t>
            </a:r>
          </a:p>
          <a:p>
            <a:pPr marL="0" lvl="0" indent="0" algn="ctr">
              <a:lnSpc>
                <a:spcPct val="110000"/>
              </a:lnSpc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(1 John 5:4-5)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Temptation: FACTS TO OBSERVE</a:t>
            </a:r>
            <a:endParaRPr lang="en-US" sz="4000" u="sng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God Does Not Tempt Any Person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James 1:13; 1 Pet. 5:8; 1 Cor. 7:5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God Allows Us to Be Tempted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Job 1:8, 12; Matt. 4:1; Gen. 45:5-8; 50:19-21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Every Person Is Tempted to Do Wrong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 Cor. 10:13; Jas. 1:14; Heb. 2:17-18; 4:15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Temptation and Sin Are Not the Same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James 1:14-15; Heb. 2:18; 4:15; 2 Cor. 5:21; 1 Pet. 2:22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Temptation Presents a Choice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James 1:14-15; 4:17; 1 John 3:4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Temptations Can Be Overcome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 John 5:4-5; 4:4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10000"/>
              </a:lnSpc>
            </a:pPr>
            <a:r>
              <a:rPr lang="en-US" dirty="0" smtClean="0"/>
              <a:t>Temptation: FAITH TO OVERCOME</a:t>
            </a:r>
            <a:endParaRPr lang="en-US" sz="4400" u="sng" dirty="0" smtClean="0"/>
          </a:p>
          <a:p>
            <a:pPr lvl="1"/>
            <a:r>
              <a:rPr lang="en-US" dirty="0" smtClean="0"/>
              <a:t>God Will Help Us Overcome Temptation &amp; Make Right Choice</a:t>
            </a:r>
          </a:p>
          <a:p>
            <a:pPr lvl="2"/>
            <a:r>
              <a:rPr lang="en-US" dirty="0" smtClean="0"/>
              <a:t>1 Cor. 10:13; 1 John 4:4</a:t>
            </a:r>
            <a:endParaRPr lang="en-US" sz="3600" dirty="0" smtClean="0"/>
          </a:p>
          <a:p>
            <a:pPr lvl="1"/>
            <a:r>
              <a:rPr lang="en-US" dirty="0" smtClean="0"/>
              <a:t>We Must Be More Determined to Please God Than Anything</a:t>
            </a:r>
          </a:p>
          <a:p>
            <a:pPr lvl="2"/>
            <a:r>
              <a:rPr lang="en-US" dirty="0" smtClean="0"/>
              <a:t>2 Tim. 2:4; Gen. 39:9; Heb. 11:5-6</a:t>
            </a:r>
            <a:endParaRPr lang="en-US" sz="3600" dirty="0" smtClean="0"/>
          </a:p>
          <a:p>
            <a:pPr lvl="1"/>
            <a:r>
              <a:rPr lang="en-US" dirty="0" smtClean="0"/>
              <a:t>We Must Pray Fervently and Trust in God </a:t>
            </a:r>
          </a:p>
          <a:p>
            <a:pPr lvl="2"/>
            <a:r>
              <a:rPr lang="en-US" dirty="0" smtClean="0"/>
              <a:t>Matt. 6:13; 26:41; James 1:5; 4:2; Heb. 4:16</a:t>
            </a:r>
            <a:endParaRPr lang="en-US" sz="3600" dirty="0" smtClean="0"/>
          </a:p>
          <a:p>
            <a:pPr lvl="1"/>
            <a:r>
              <a:rPr lang="en-US" dirty="0" smtClean="0"/>
              <a:t>We Must Hide God’s Word in Our Hearts </a:t>
            </a:r>
          </a:p>
          <a:p>
            <a:pPr lvl="2"/>
            <a:r>
              <a:rPr lang="en-US" dirty="0" smtClean="0"/>
              <a:t>Psa. 119:11; Prov. 2:1-17; 1 Thess. 5:21-22; Matt. 4:1-11; 2 Tim. 3:16-17</a:t>
            </a:r>
            <a:endParaRPr lang="en-US" sz="3600" dirty="0" smtClean="0"/>
          </a:p>
          <a:p>
            <a:pPr lvl="1"/>
            <a:r>
              <a:rPr lang="en-US" dirty="0" smtClean="0"/>
              <a:t>We Must Find &amp; Use the Way of Escape</a:t>
            </a:r>
          </a:p>
          <a:p>
            <a:pPr lvl="2"/>
            <a:r>
              <a:rPr lang="en-US" dirty="0" smtClean="0"/>
              <a:t>1 Cor. 10:13; Matt. 6:13; 2 Pet. 2:9; Prov. 4:14-15; 16:17</a:t>
            </a:r>
          </a:p>
          <a:p>
            <a:pPr lvl="1"/>
            <a:r>
              <a:rPr lang="en-US" dirty="0" smtClean="0"/>
              <a:t>We Must Resist the Devil &amp; Draw Near to God</a:t>
            </a:r>
          </a:p>
          <a:p>
            <a:pPr lvl="2"/>
            <a:r>
              <a:rPr lang="en-US" dirty="0" smtClean="0"/>
              <a:t>James 4:7-8; Eph. 4:27; 6:11; 2 Chron. </a:t>
            </a:r>
            <a:r>
              <a:rPr lang="en-US" smtClean="0"/>
              <a:t>15:2</a:t>
            </a: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308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Lesson 2: A Faith that overcomes temptation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A Faith that overcomes doubt</dc:title>
  <dc:creator>David</dc:creator>
  <cp:lastModifiedBy>Cindy Nelson</cp:lastModifiedBy>
  <cp:revision>18</cp:revision>
  <dcterms:created xsi:type="dcterms:W3CDTF">2013-07-02T18:20:56Z</dcterms:created>
  <dcterms:modified xsi:type="dcterms:W3CDTF">2013-07-18T12:51:15Z</dcterms:modified>
</cp:coreProperties>
</file>