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40" r:id="rId5"/>
    <p:sldId id="341" r:id="rId6"/>
    <p:sldId id="290" r:id="rId7"/>
    <p:sldId id="335" r:id="rId8"/>
    <p:sldId id="336" r:id="rId9"/>
    <p:sldId id="337" r:id="rId10"/>
    <p:sldId id="338" r:id="rId11"/>
    <p:sldId id="33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97" d="100"/>
          <a:sy n="97" d="100"/>
        </p:scale>
        <p:origin x="-19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35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Summarizing the Content and Focus of </a:t>
            </a:r>
            <a:br>
              <a:rPr lang="en-US" dirty="0" smtClean="0"/>
            </a:br>
            <a:r>
              <a:rPr lang="en-US" dirty="0" smtClean="0"/>
              <a:t>the Book of Acts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Once a person was converted to Christ, through the preaching of Christ and the salvation plan of Christ, that person took on a new identity, as an individual.  In the book of Acts, these individuals were identified as</a:t>
            </a:r>
            <a:r>
              <a:rPr lang="en-US" dirty="0" smtClean="0"/>
              <a:t>:</a:t>
            </a:r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Those “who believed”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Disciples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Brethren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Saints</a:t>
            </a:r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Christians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who call on His/this </a:t>
            </a:r>
            <a:r>
              <a:rPr lang="en-US" dirty="0" smtClean="0"/>
              <a:t>name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people for His </a:t>
            </a:r>
            <a:r>
              <a:rPr lang="en-US" dirty="0" smtClean="0"/>
              <a:t>name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Servants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Servants </a:t>
            </a:r>
            <a:r>
              <a:rPr lang="en-US" dirty="0"/>
              <a:t>of the Most High </a:t>
            </a:r>
            <a:r>
              <a:rPr lang="en-US" dirty="0" smtClean="0"/>
              <a:t>God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those who are </a:t>
            </a:r>
            <a:r>
              <a:rPr lang="en-US" dirty="0" smtClean="0"/>
              <a:t>sanctified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Friends </a:t>
            </a:r>
            <a:endParaRPr lang="en-US" dirty="0"/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Identification </a:t>
            </a:r>
            <a:r>
              <a:rPr lang="en-US" sz="3200" b="1" dirty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of the Converted:  Individually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and </a:t>
            </a:r>
            <a:r>
              <a:rPr lang="en-US" sz="3200" b="1" dirty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Collectively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506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/>
              <a:t>Once a person was converted to Christ, through the preaching of Christ and the salvation plan of Christ, that person took on a new identity as part of a collective body.  In the book of Acts, this collective body was identified as</a:t>
            </a:r>
            <a:r>
              <a:rPr lang="en-US" dirty="0" smtClean="0"/>
              <a:t>:</a:t>
            </a:r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kingdom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church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church of </a:t>
            </a:r>
            <a:r>
              <a:rPr lang="en-US" dirty="0" smtClean="0"/>
              <a:t>God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churches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multitude of those who </a:t>
            </a:r>
            <a:r>
              <a:rPr lang="en-US" dirty="0" smtClean="0"/>
              <a:t>believed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multitude of the </a:t>
            </a:r>
            <a:r>
              <a:rPr lang="en-US" dirty="0" smtClean="0"/>
              <a:t>disciples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Way</a:t>
            </a:r>
            <a:endParaRPr lang="en-US" dirty="0"/>
          </a:p>
          <a:p>
            <a:pPr marL="796925" lvl="1" indent="-3968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flock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Identification </a:t>
            </a:r>
            <a:r>
              <a:rPr lang="en-US" sz="3200" b="1" dirty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of the Converted:  Individually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and </a:t>
            </a:r>
            <a:r>
              <a:rPr lang="en-US" sz="3200" b="1" dirty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Collectively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5993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</a:t>
            </a:r>
            <a:r>
              <a:rPr lang="en-US" sz="3200" dirty="0"/>
              <a:t>Book of Acts </a:t>
            </a:r>
            <a:r>
              <a:rPr lang="en-US" sz="3200" dirty="0" smtClean="0"/>
              <a:t>and </a:t>
            </a:r>
            <a:br>
              <a:rPr lang="en-US" sz="3200" dirty="0" smtClean="0"/>
            </a:br>
            <a:r>
              <a:rPr lang="en-US" sz="3200" dirty="0" smtClean="0"/>
              <a:t>Its </a:t>
            </a:r>
            <a:r>
              <a:rPr lang="en-US" sz="3200" dirty="0"/>
              <a:t>Place in the New Testament 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sz="2400" dirty="0"/>
              <a:t>The Book of Acts holds a strategic position as the fifth book in the New Testament</a:t>
            </a:r>
            <a:r>
              <a:rPr lang="en-US" sz="2400" dirty="0" smtClean="0"/>
              <a:t>.</a:t>
            </a:r>
          </a:p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sz="2400" dirty="0"/>
              <a:t>The Book of Acts teaches strategically important truths for man to learn and to know.</a:t>
            </a:r>
            <a:endParaRPr lang="en-US" sz="2400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Jesus </a:t>
            </a:r>
            <a:r>
              <a:rPr lang="en-US" sz="2000" dirty="0"/>
              <a:t>died, was raised from the dead and sits at the right hand of </a:t>
            </a:r>
            <a:r>
              <a:rPr lang="en-US" sz="2000" dirty="0" smtClean="0"/>
              <a:t>God.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Jesus </a:t>
            </a:r>
            <a:r>
              <a:rPr lang="en-US" sz="2000" dirty="0"/>
              <a:t>of Nazareth IS the </a:t>
            </a:r>
            <a:r>
              <a:rPr lang="en-US" sz="2000" dirty="0" smtClean="0"/>
              <a:t>Christ, </a:t>
            </a:r>
            <a:r>
              <a:rPr lang="en-US" sz="2000" dirty="0"/>
              <a:t>the Son of </a:t>
            </a:r>
            <a:r>
              <a:rPr lang="en-US" sz="2000" dirty="0" smtClean="0"/>
              <a:t>God, </a:t>
            </a:r>
            <a:r>
              <a:rPr lang="en-US" sz="2000" dirty="0"/>
              <a:t>and Lord of </a:t>
            </a:r>
            <a:r>
              <a:rPr lang="en-US" sz="2000" dirty="0" smtClean="0"/>
              <a:t>all.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purpose of Judaism and the </a:t>
            </a:r>
            <a:r>
              <a:rPr lang="en-US" sz="2000" dirty="0" smtClean="0"/>
              <a:t>O.T. </a:t>
            </a:r>
            <a:r>
              <a:rPr lang="en-US" sz="2000" dirty="0"/>
              <a:t>was fulfilled in </a:t>
            </a:r>
            <a:r>
              <a:rPr lang="en-US" sz="2000" dirty="0" smtClean="0"/>
              <a:t>Christianity.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Jesus</a:t>
            </a:r>
            <a:r>
              <a:rPr lang="en-US" sz="2000" dirty="0"/>
              <a:t>’ authority is essential in matters of religion &amp; </a:t>
            </a:r>
            <a:r>
              <a:rPr lang="en-US" sz="2000" dirty="0" smtClean="0"/>
              <a:t>salvation.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prime purpose of the church is to seek and save the </a:t>
            </a:r>
            <a:r>
              <a:rPr lang="en-US" sz="2000" dirty="0" smtClean="0"/>
              <a:t>lost.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Christianity </a:t>
            </a:r>
            <a:r>
              <a:rPr lang="en-US" sz="2000" dirty="0"/>
              <a:t>is a universal religion for the saving of all </a:t>
            </a:r>
            <a:r>
              <a:rPr lang="en-US" sz="2000" dirty="0" smtClean="0"/>
              <a:t>mankind.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church of Christ is “the Way” that God has to </a:t>
            </a:r>
            <a:r>
              <a:rPr lang="en-US" sz="2000" dirty="0" smtClean="0"/>
              <a:t>heaven.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When </a:t>
            </a:r>
            <a:r>
              <a:rPr lang="en-US" sz="2000" dirty="0"/>
              <a:t>Christ started the church, there was only </a:t>
            </a:r>
            <a:r>
              <a:rPr lang="en-US" sz="2000" dirty="0" smtClean="0"/>
              <a:t>one!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One </a:t>
            </a:r>
            <a:r>
              <a:rPr lang="en-US" sz="2000" dirty="0"/>
              <a:t>is saved </a:t>
            </a:r>
            <a:r>
              <a:rPr lang="en-US" sz="2000" dirty="0" smtClean="0"/>
              <a:t>&amp; </a:t>
            </a:r>
            <a:r>
              <a:rPr lang="en-US" sz="2000" dirty="0"/>
              <a:t>added to the church </a:t>
            </a:r>
            <a:r>
              <a:rPr lang="en-US" sz="2000" dirty="0" smtClean="0"/>
              <a:t>thru </a:t>
            </a:r>
            <a:r>
              <a:rPr lang="en-US" sz="2000" dirty="0"/>
              <a:t>faith, repentance &amp; </a:t>
            </a:r>
            <a:r>
              <a:rPr lang="en-US" sz="2000" dirty="0" smtClean="0"/>
              <a:t>baptism.</a:t>
            </a:r>
            <a:endParaRPr lang="en-US" sz="2000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sz="2000" dirty="0" smtClean="0"/>
              <a:t>Any </a:t>
            </a:r>
            <a:r>
              <a:rPr lang="en-US" sz="2000" dirty="0"/>
              <a:t>sufferings </a:t>
            </a:r>
            <a:r>
              <a:rPr lang="en-US" sz="2000" dirty="0" smtClean="0"/>
              <a:t>involved in being </a:t>
            </a:r>
            <a:r>
              <a:rPr lang="en-US" sz="2000" dirty="0"/>
              <a:t>a Christian are worth it for </a:t>
            </a:r>
            <a:r>
              <a:rPr lang="en-US" sz="2000" dirty="0" smtClean="0"/>
              <a:t>Christ.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The primary theme of the book is the historical record (the Divine record) of the origin, establishment and spread of New Testament Christianity in the first-century world during its first three decades of existence (33-62 A.D</a:t>
            </a:r>
            <a:r>
              <a:rPr lang="en-US" dirty="0" smtClean="0"/>
              <a:t>.).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Main Theme:  </a:t>
            </a:r>
            <a:r>
              <a:rPr lang="en-US" sz="3200" b="1" dirty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Establishment and Spread of N.T. Christianity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 smtClean="0"/>
              <a:t>The </a:t>
            </a:r>
            <a:r>
              <a:rPr lang="en-US" dirty="0"/>
              <a:t>N.T. church flourished and N.T. Christianity spread in spite of (and maybe, in part, because of) tremendous opposition and persecution that arose from its </a:t>
            </a:r>
            <a:r>
              <a:rPr lang="en-US" dirty="0" smtClean="0"/>
              <a:t>enemies.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The Jewish leaders </a:t>
            </a:r>
            <a:r>
              <a:rPr lang="en-US" dirty="0" smtClean="0"/>
              <a:t>became </a:t>
            </a:r>
            <a:r>
              <a:rPr lang="en-US" dirty="0"/>
              <a:t>greatly disturbed at N.T. preaching (4:1-2</a:t>
            </a:r>
            <a:r>
              <a:rPr lang="en-US" dirty="0" smtClean="0"/>
              <a:t>).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Jewish leaders were again filled with indignation </a:t>
            </a:r>
            <a:r>
              <a:rPr lang="en-US" dirty="0" smtClean="0"/>
              <a:t>(</a:t>
            </a:r>
            <a:r>
              <a:rPr lang="en-US" dirty="0"/>
              <a:t>5:17</a:t>
            </a:r>
            <a:r>
              <a:rPr lang="en-US" dirty="0" smtClean="0"/>
              <a:t>).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Stephen became the first martyr for the cause of Christ (6:9-7:60</a:t>
            </a:r>
            <a:r>
              <a:rPr lang="en-US" dirty="0" smtClean="0"/>
              <a:t>).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A great persecution arose against the </a:t>
            </a:r>
            <a:r>
              <a:rPr lang="en-US" dirty="0" smtClean="0"/>
              <a:t>church </a:t>
            </a:r>
            <a:r>
              <a:rPr lang="en-US" dirty="0"/>
              <a:t>&amp; </a:t>
            </a:r>
            <a:r>
              <a:rPr lang="en-US" dirty="0" smtClean="0"/>
              <a:t>scattered </a:t>
            </a:r>
            <a:r>
              <a:rPr lang="en-US" dirty="0"/>
              <a:t>(8:1</a:t>
            </a:r>
            <a:r>
              <a:rPr lang="en-US" dirty="0" smtClean="0"/>
              <a:t>).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Saul of Tarsus made havoc of the </a:t>
            </a:r>
            <a:r>
              <a:rPr lang="en-US" dirty="0" smtClean="0"/>
              <a:t>church (</a:t>
            </a:r>
            <a:r>
              <a:rPr lang="en-US" dirty="0"/>
              <a:t>8:3</a:t>
            </a:r>
            <a:r>
              <a:rPr lang="en-US" dirty="0" smtClean="0"/>
              <a:t>).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Jewish </a:t>
            </a:r>
            <a:r>
              <a:rPr lang="en-US" dirty="0"/>
              <a:t>leaders authorized arrest &amp; execution of Christians (</a:t>
            </a:r>
            <a:r>
              <a:rPr lang="en-US" dirty="0" smtClean="0"/>
              <a:t>9:2,14,21).</a:t>
            </a:r>
            <a:endParaRPr lang="en-US" dirty="0"/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Upon </a:t>
            </a:r>
            <a:r>
              <a:rPr lang="en-US" dirty="0"/>
              <a:t>his conversion, Jews plotted to kill Paul (9:23, 24, 29).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Herod </a:t>
            </a:r>
            <a:r>
              <a:rPr lang="en-US" dirty="0"/>
              <a:t>Agrippa I persecuted the church </a:t>
            </a:r>
            <a:r>
              <a:rPr lang="en-US" dirty="0" smtClean="0"/>
              <a:t>(</a:t>
            </a:r>
            <a:r>
              <a:rPr lang="en-US" dirty="0"/>
              <a:t>12:1-2</a:t>
            </a:r>
            <a:r>
              <a:rPr lang="en-US" dirty="0" smtClean="0"/>
              <a:t>).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Paul encountered </a:t>
            </a:r>
            <a:r>
              <a:rPr lang="en-US" dirty="0" smtClean="0"/>
              <a:t>persecutions </a:t>
            </a:r>
            <a:r>
              <a:rPr lang="en-US" dirty="0"/>
              <a:t>on his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Missionary </a:t>
            </a:r>
            <a:r>
              <a:rPr lang="en-US" dirty="0"/>
              <a:t>Journey</a:t>
            </a:r>
            <a:r>
              <a:rPr lang="en-US" dirty="0" smtClean="0"/>
              <a:t>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Paul encountered </a:t>
            </a:r>
            <a:r>
              <a:rPr lang="en-US" dirty="0" smtClean="0"/>
              <a:t>persecutions </a:t>
            </a:r>
            <a:r>
              <a:rPr lang="en-US" dirty="0"/>
              <a:t>on his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Missionary </a:t>
            </a:r>
            <a:r>
              <a:rPr lang="en-US" dirty="0"/>
              <a:t>Journey</a:t>
            </a:r>
            <a:r>
              <a:rPr lang="en-US" dirty="0" smtClean="0"/>
              <a:t>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Paul encountered </a:t>
            </a:r>
            <a:r>
              <a:rPr lang="en-US" dirty="0" smtClean="0"/>
              <a:t>persecutions </a:t>
            </a:r>
            <a:r>
              <a:rPr lang="en-US" dirty="0"/>
              <a:t>on his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Missionary </a:t>
            </a:r>
            <a:r>
              <a:rPr lang="en-US" dirty="0"/>
              <a:t>Journey.</a:t>
            </a:r>
            <a:endParaRPr lang="en-US" dirty="0" smtClean="0"/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r>
              <a:rPr lang="en-US" dirty="0"/>
              <a:t>The last 25% of the book </a:t>
            </a:r>
            <a:r>
              <a:rPr lang="en-US" dirty="0" smtClean="0"/>
              <a:t>details </a:t>
            </a:r>
            <a:r>
              <a:rPr lang="en-US" dirty="0"/>
              <a:t>the persecution of Paul himself.</a:t>
            </a:r>
          </a:p>
          <a:p>
            <a:pPr marL="863600" lvl="1" indent="-463550">
              <a:lnSpc>
                <a:spcPct val="105000"/>
              </a:lnSpc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Main Theme:  </a:t>
            </a:r>
            <a:r>
              <a:rPr lang="en-US" sz="3200" b="1" dirty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Establishment and Spread of N.T. Christianity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998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The primary theme of the book is the historical record (the Divine record) of the origin, establishment and spread of New Testament Christianity in the first-century world during its first three decades of existence (33-62 A.D</a:t>
            </a:r>
            <a:r>
              <a:rPr lang="en-US" dirty="0" smtClean="0"/>
              <a:t>.).</a:t>
            </a:r>
          </a:p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The N.T. church flourished and N.T. Christianity spread in spite of (and maybe, in part, because of) tremendous opposition and persecution that arose from its enemies.</a:t>
            </a:r>
          </a:p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 smtClean="0"/>
              <a:t>In the face of tremendous persecution, the gospel was spread and the church grew.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Main Theme:  </a:t>
            </a:r>
            <a:r>
              <a:rPr lang="en-US" sz="3200" b="1" dirty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Establishment and Spread of N.T. Christianity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041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Jesus </a:t>
            </a:r>
            <a:r>
              <a:rPr lang="en-US" dirty="0"/>
              <a:t>died that lost souls might be converted and saved from their sins (Rom. 5:6-10).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Jesus </a:t>
            </a:r>
            <a:r>
              <a:rPr lang="en-US" dirty="0"/>
              <a:t>commissioned His disciples to preach the gospel in order that souls might be converted and saved from their sins (Matt. 28:18-20; Mark 16:15-16; Luke 24:44-48).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Acts </a:t>
            </a:r>
            <a:r>
              <a:rPr lang="en-US" dirty="0"/>
              <a:t>gives readers multiple cases of conversion from which to learn and follow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/>
              <a:t>Note </a:t>
            </a:r>
            <a:r>
              <a:rPr lang="en-US" dirty="0" smtClean="0"/>
              <a:t>the </a:t>
            </a:r>
            <a:r>
              <a:rPr lang="en-US" dirty="0"/>
              <a:t>accounts of conversion in the book of </a:t>
            </a:r>
            <a:r>
              <a:rPr lang="en-US" dirty="0" smtClean="0"/>
              <a:t>Acts.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/>
              <a:t>Compiling and summarizing these conversions shows God’s plan of </a:t>
            </a:r>
            <a:r>
              <a:rPr lang="en-US" dirty="0" smtClean="0"/>
              <a:t>salvation.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Main Purpose: </a:t>
            </a:r>
            <a:r>
              <a:rPr lang="en-US" sz="3200" dirty="0"/>
              <a:t>Detail Accounts of Conversions to Christ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God’s </a:t>
            </a:r>
            <a:r>
              <a:rPr lang="en-US" dirty="0"/>
              <a:t>desired outcome of the Great Commission is the salvation of souls.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God’s </a:t>
            </a:r>
            <a:r>
              <a:rPr lang="en-US" dirty="0"/>
              <a:t>prescribed action in the Great Commission is to preach, in order that it might bring about the salvation of souls.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Lord’s disciples were commanded to preach the gospel (Mark 16:15), which would include all things that He had commanded (Matt. 28:19-20</a:t>
            </a:r>
            <a:r>
              <a:rPr lang="en-US" dirty="0" smtClean="0"/>
              <a:t>).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/>
              <a:t>The heart of every message they preached was Jesus. </a:t>
            </a:r>
            <a:endParaRPr lang="en-US" dirty="0" smtClean="0"/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Divine </a:t>
            </a:r>
            <a:r>
              <a:rPr lang="en-US" sz="3200" dirty="0"/>
              <a:t>Necessity to </a:t>
            </a:r>
            <a:r>
              <a:rPr lang="en-US" sz="3200" dirty="0" smtClean="0"/>
              <a:t>Prompt </a:t>
            </a:r>
            <a:r>
              <a:rPr lang="en-US" sz="3200" dirty="0"/>
              <a:t>Every Conversion: Preaching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622334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 startAt="5"/>
            </a:pPr>
            <a:r>
              <a:rPr lang="en-US" dirty="0"/>
              <a:t>“What” they preached is described as “the gospel” or “the word of God.”  “Who” they preached was about “Jesus the Christ.”  The content of their preaching </a:t>
            </a:r>
            <a:r>
              <a:rPr lang="en-US" dirty="0" smtClean="0"/>
              <a:t>included: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 smtClean="0"/>
              <a:t>Scripture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The nature of the one true God </a:t>
            </a:r>
            <a:endParaRPr lang="en-US" dirty="0" smtClean="0"/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Jesus Christ </a:t>
            </a:r>
            <a:endParaRPr lang="en-US" dirty="0" smtClean="0"/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The authority of Jesus </a:t>
            </a:r>
            <a:r>
              <a:rPr lang="en-US" dirty="0" smtClean="0"/>
              <a:t>Christ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The kingdom of God </a:t>
            </a:r>
            <a:endParaRPr lang="en-US" dirty="0" smtClean="0"/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The hope of the Christian </a:t>
            </a:r>
            <a:endParaRPr lang="en-US" dirty="0" smtClean="0"/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The way of salvation </a:t>
            </a:r>
            <a:endParaRPr lang="en-US" dirty="0" smtClean="0"/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The need for Christians to remain faithful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Divine </a:t>
            </a:r>
            <a:r>
              <a:rPr lang="en-US" sz="3200" dirty="0"/>
              <a:t>Necessity to </a:t>
            </a:r>
            <a:r>
              <a:rPr lang="en-US" sz="3200" dirty="0" smtClean="0"/>
              <a:t>Prompt </a:t>
            </a:r>
            <a:r>
              <a:rPr lang="en-US" sz="3200" dirty="0"/>
              <a:t>Every Conversion: Preaching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663522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 startAt="6"/>
            </a:pPr>
            <a:r>
              <a:rPr lang="en-US" dirty="0"/>
              <a:t>Of course, the ultimate goal of New Testament preaching was the salvation of souls.</a:t>
            </a:r>
            <a:endParaRPr lang="en-US" dirty="0" smtClean="0"/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Salvation is depicted by various synonyms that all point to the same spiritual </a:t>
            </a:r>
            <a:r>
              <a:rPr lang="en-US" dirty="0" smtClean="0"/>
              <a:t>condition.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God’s requirements of man in order to obtain salvation are easily and emphatically </a:t>
            </a:r>
            <a:r>
              <a:rPr lang="en-US" dirty="0" smtClean="0"/>
              <a:t>identified.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Of course, all salvation is by the grace of </a:t>
            </a:r>
            <a:r>
              <a:rPr lang="en-US" dirty="0" smtClean="0"/>
              <a:t>God.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There is always an urgency tied to baptism (emphasizing its essentiality for salvation</a:t>
            </a:r>
            <a:r>
              <a:rPr lang="en-US" dirty="0" smtClean="0"/>
              <a:t>).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All blessings of salvation are always placed AFTER baptism and NOT BEFORE it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 startAt="6"/>
            </a:pPr>
            <a:r>
              <a:rPr lang="en-US" dirty="0"/>
              <a:t>In order to confirm that their preaching originated with God, </a:t>
            </a:r>
            <a:r>
              <a:rPr lang="en-US" dirty="0" smtClean="0"/>
              <a:t>God gave the </a:t>
            </a:r>
            <a:r>
              <a:rPr lang="en-US" dirty="0"/>
              <a:t>ability to perform miracles, the power of which obviously originated with </a:t>
            </a:r>
            <a:r>
              <a:rPr lang="en-US" dirty="0" smtClean="0"/>
              <a:t>God.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IV.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Divine </a:t>
            </a:r>
            <a:r>
              <a:rPr lang="en-US" sz="3200" dirty="0"/>
              <a:t>Necessity to </a:t>
            </a:r>
            <a:r>
              <a:rPr lang="en-US" sz="3200" dirty="0" smtClean="0"/>
              <a:t>Prompt </a:t>
            </a:r>
            <a:r>
              <a:rPr lang="en-US" sz="3200" dirty="0"/>
              <a:t>Every Conversion: Preaching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416857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4945</TotalTime>
  <Words>1076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35: Summarizing the Content and Focus of  the Book of Acts</vt:lpstr>
      <vt:lpstr>Overview of the Book of Acts and  Its Place in the New Testament </vt:lpstr>
      <vt:lpstr>PowerPoint Presentation</vt:lpstr>
      <vt:lpstr>PowerPoint Presentation</vt:lpstr>
      <vt:lpstr>PowerPoint Presentation</vt:lpstr>
      <vt:lpstr>Main Purpose: Detail Accounts of Conversions to Christ</vt:lpstr>
      <vt:lpstr>Divine Necessity to Prompt Every Conversion: Preaching</vt:lpstr>
      <vt:lpstr>Divine Necessity to Prompt Every Conversion: Preaching</vt:lpstr>
      <vt:lpstr>Divine Necessity to Prompt Every Conversion: Preaching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131</cp:revision>
  <dcterms:created xsi:type="dcterms:W3CDTF">2013-01-23T13:30:16Z</dcterms:created>
  <dcterms:modified xsi:type="dcterms:W3CDTF">2014-05-27T13:18:40Z</dcterms:modified>
</cp:coreProperties>
</file>