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45" r:id="rId4"/>
    <p:sldId id="348" r:id="rId5"/>
    <p:sldId id="351" r:id="rId6"/>
    <p:sldId id="352" r:id="rId7"/>
    <p:sldId id="353" r:id="rId8"/>
    <p:sldId id="332" r:id="rId9"/>
    <p:sldId id="355" r:id="rId10"/>
    <p:sldId id="356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>
        <p:scale>
          <a:sx n="70" d="100"/>
          <a:sy n="70" d="100"/>
        </p:scale>
        <p:origin x="-2730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33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/>
              <a:t>Paul’s </a:t>
            </a:r>
            <a:r>
              <a:rPr lang="en-US" dirty="0" smtClean="0"/>
              <a:t>Perilous Voyage from Caesarea to Italy (27:1-44)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3"/>
            </a:pPr>
            <a:r>
              <a:rPr lang="en-US" dirty="0"/>
              <a:t>God’s providence is a certainty and a marvel to behold, yet difficult to pinpoint precisely.</a:t>
            </a:r>
            <a:endParaRPr lang="en-US" dirty="0" smtClean="0"/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the big picture, Paul knew he would make it to Rome (23:11; 27:24).  But how?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God </a:t>
            </a:r>
            <a:r>
              <a:rPr lang="en-US" dirty="0"/>
              <a:t>did not employ miraculous measures to fulfill His promise, but natural means.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the big picture, we may not know how God is working, but He is (Ro. 8:28; Phil. 2:13)!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506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May </a:t>
            </a:r>
            <a:r>
              <a:rPr lang="en-US" dirty="0"/>
              <a:t>we be able to say that we constantly belong to God and constantly serve Him!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May </a:t>
            </a:r>
            <a:r>
              <a:rPr lang="en-US" dirty="0"/>
              <a:t>we be able to say that we absolutely believe God will keep His Word to precision!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May </a:t>
            </a:r>
            <a:r>
              <a:rPr lang="en-US" dirty="0"/>
              <a:t>we trust God’s promises and obey Him fully, in order to receive His blessings!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Even </a:t>
            </a:r>
            <a:r>
              <a:rPr lang="en-US" dirty="0"/>
              <a:t>in the midst tumultuous storms of life, let us give thanks to God for His provision!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/>
              <a:t>Paul (and company) left Caesarea, headed for </a:t>
            </a:r>
            <a:r>
              <a:rPr lang="en-US" u="sng" dirty="0"/>
              <a:t>Rome</a:t>
            </a:r>
            <a:r>
              <a:rPr lang="en-US" dirty="0"/>
              <a:t>, to stand before Caesar (27:1-8).</a:t>
            </a:r>
            <a:endParaRPr lang="en-US" dirty="0" smtClean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had appealed to Caesar, therefore, by Roman law, he must stand before Caesar.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dirty="0"/>
              <a:t>entire chapter (44 verses) is devoted to Paul’s perilous voyage to Italy.  Why?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had at least </a:t>
            </a:r>
            <a:r>
              <a:rPr lang="en-US" u="sng" dirty="0"/>
              <a:t>two friends</a:t>
            </a:r>
            <a:r>
              <a:rPr lang="en-US" dirty="0"/>
              <a:t>, travel companions with him on the perilous voyage.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and other prisoners were delivered to a centurion named </a:t>
            </a:r>
            <a:r>
              <a:rPr lang="en-US" u="sng" dirty="0"/>
              <a:t>Julius</a:t>
            </a:r>
            <a:r>
              <a:rPr lang="en-US" dirty="0"/>
              <a:t> (27:1, 3, 43).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large Alexandrian ship sailed with difficulty from Myra to Fair Havens (27:6-8).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 smtClean="0"/>
              <a:t>Paul </a:t>
            </a:r>
            <a:r>
              <a:rPr lang="en-US" u="sng" dirty="0"/>
              <a:t>warned</a:t>
            </a:r>
            <a:r>
              <a:rPr lang="en-US" dirty="0"/>
              <a:t> against sailing further in dangerous conditions but was </a:t>
            </a:r>
            <a:r>
              <a:rPr lang="en-US" u="sng" dirty="0"/>
              <a:t>rejected</a:t>
            </a:r>
            <a:r>
              <a:rPr lang="en-US" dirty="0"/>
              <a:t> (27:9-12).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This </a:t>
            </a:r>
            <a:r>
              <a:rPr lang="en-US" dirty="0"/>
              <a:t>was a </a:t>
            </a:r>
            <a:r>
              <a:rPr lang="en-US" u="sng" dirty="0"/>
              <a:t>dangerous time</a:t>
            </a:r>
            <a:r>
              <a:rPr lang="en-US" dirty="0"/>
              <a:t> of year to be sailing and Paul warned of disaster (27:9-10).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However</a:t>
            </a:r>
            <a:r>
              <a:rPr lang="en-US" dirty="0"/>
              <a:t>, “the majority” decided to sail from Fair Havens for Phoenix (27:11-12).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4401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/>
              <a:t>Paul and company got caught at sea in a “</a:t>
            </a:r>
            <a:r>
              <a:rPr lang="en-US" u="sng" dirty="0"/>
              <a:t>typhoon</a:t>
            </a:r>
            <a:r>
              <a:rPr lang="en-US" dirty="0"/>
              <a:t>” called </a:t>
            </a:r>
            <a:r>
              <a:rPr lang="en-US" dirty="0" err="1"/>
              <a:t>Euraquilo</a:t>
            </a:r>
            <a:r>
              <a:rPr lang="en-US" dirty="0"/>
              <a:t> (27:13-20).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“northeaster” came from the mountains &amp; pushed the ship out to sea (27:14-15).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Totally </a:t>
            </a:r>
            <a:r>
              <a:rPr lang="en-US" dirty="0"/>
              <a:t>unprepared, the sailors secured the dinghy and undergirded the ship (16-17).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were “violently storm-tossed” and unable to determine their location (without seeing sun or stars), so they gradually abandoned all hope of being saved (27:18, 20).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8627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dirty="0"/>
              <a:t>Paul and company were assured that </a:t>
            </a:r>
            <a:r>
              <a:rPr lang="en-US" u="sng" dirty="0"/>
              <a:t>God would deliver</a:t>
            </a:r>
            <a:r>
              <a:rPr lang="en-US" dirty="0"/>
              <a:t> without loss of life (27:21-26).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reflected on the wisdom of his personal advice in Fair Havens (cf. 27:10) to draw his listeners to adhere even more to the Divine wisdom he was about to share (27:21).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assured there would be </a:t>
            </a:r>
            <a:r>
              <a:rPr lang="en-US" u="sng" dirty="0"/>
              <a:t>no loss of life</a:t>
            </a:r>
            <a:r>
              <a:rPr lang="en-US" dirty="0"/>
              <a:t> because God had so promised (27:22-26).</a:t>
            </a:r>
          </a:p>
          <a:p>
            <a:pPr marL="746125" lvl="1" indent="-288925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5714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00050" indent="-400050">
              <a:buFont typeface="+mj-lt"/>
              <a:buAutoNum type="alphaUcPeriod" startAt="5"/>
            </a:pPr>
            <a:r>
              <a:rPr lang="en-US" dirty="0"/>
              <a:t>In a night of horrible fear, Paul encouraged his shipmates to </a:t>
            </a:r>
            <a:r>
              <a:rPr lang="en-US" u="sng" dirty="0"/>
              <a:t>follow God’s plan</a:t>
            </a:r>
            <a:r>
              <a:rPr lang="en-US" dirty="0"/>
              <a:t> (27:27-38).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After </a:t>
            </a:r>
            <a:r>
              <a:rPr lang="en-US" dirty="0"/>
              <a:t>14 harrowing nights on turbulent seas, they began to draw near land (27:27). 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“took soundings” by throwing a lead weight on a rope into the sea to measure.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Fearing </a:t>
            </a:r>
            <a:r>
              <a:rPr lang="en-US" dirty="0"/>
              <a:t>the “run aground” reality of Paul’s message (27:26, 29), they made ready.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again assured they would be saved, but they had to obey God’s plan (27:31).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9169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04813" indent="-404813">
              <a:buFont typeface="+mj-lt"/>
              <a:buAutoNum type="alphaUcPeriod" startAt="6"/>
            </a:pPr>
            <a:r>
              <a:rPr lang="en-US" dirty="0"/>
              <a:t>Paul and company </a:t>
            </a:r>
            <a:r>
              <a:rPr lang="en-US" u="sng" dirty="0"/>
              <a:t>shipwrecked</a:t>
            </a:r>
            <a:r>
              <a:rPr lang="en-US" dirty="0"/>
              <a:t> on Malta, abandoned ship &amp; </a:t>
            </a:r>
            <a:r>
              <a:rPr lang="en-US" u="sng" dirty="0"/>
              <a:t>all were saved</a:t>
            </a:r>
            <a:r>
              <a:rPr lang="en-US" dirty="0"/>
              <a:t> (27:39-44).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Having </a:t>
            </a:r>
            <a:r>
              <a:rPr lang="en-US" dirty="0"/>
              <a:t>already recorded three shipwrecks (2 Cor. 11:25), this was Paul’s fourth.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As </a:t>
            </a:r>
            <a:r>
              <a:rPr lang="en-US" dirty="0"/>
              <a:t>day dawned, they made a run for shore but struck a reef/sandbar (27:39-41).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ship was gradually breaking up in the violent waves, so they abandoned ship (41).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Lest </a:t>
            </a:r>
            <a:r>
              <a:rPr lang="en-US" dirty="0"/>
              <a:t>they be killed for losing prisoners (12:19), the soldiers planned to kill them (27:42).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Julius</a:t>
            </a:r>
            <a:r>
              <a:rPr lang="en-US" dirty="0"/>
              <a:t>, knowing Paul saved all of their lives, determined to save Paul’s life (27:43-44).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As </a:t>
            </a:r>
            <a:r>
              <a:rPr lang="en-US" dirty="0"/>
              <a:t>God had promised (27:22, 31, 34), they all made it safely to land (27:44).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1143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dirty="0"/>
              <a:t>God’s promises </a:t>
            </a:r>
            <a:r>
              <a:rPr lang="en-US" u="sng" dirty="0"/>
              <a:t>never fail</a:t>
            </a:r>
            <a:r>
              <a:rPr lang="en-US" dirty="0"/>
              <a:t>!</a:t>
            </a:r>
            <a:endParaRPr lang="en-US" dirty="0" smtClean="0"/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God </a:t>
            </a:r>
            <a:r>
              <a:rPr lang="en-US" dirty="0"/>
              <a:t>had promised Paul that he would see Rome (23:11+27:24), and He doesn’t fail!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nature of God’s promises: “Not a word failed…All came to pass” (Josh. 21:45).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nature of God: His “word is truth” (John 17:17) and He “cannot lie” (Titus 1:2).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last sentence:  “They all escaped safely to land” (27:44), just as God promised!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2"/>
            </a:pPr>
            <a:r>
              <a:rPr lang="en-US" dirty="0"/>
              <a:t>God’s promises of salvation are </a:t>
            </a:r>
            <a:r>
              <a:rPr lang="en-US" u="sng" dirty="0"/>
              <a:t>conditional</a:t>
            </a:r>
            <a:r>
              <a:rPr lang="en-US" dirty="0"/>
              <a:t>!</a:t>
            </a:r>
            <a:endParaRPr lang="en-US" dirty="0" smtClean="0"/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God </a:t>
            </a:r>
            <a:r>
              <a:rPr lang="en-US" dirty="0"/>
              <a:t>had promised all lives would be saved (27:22, 24, 34), even when no hope (20).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However</a:t>
            </a:r>
            <a:r>
              <a:rPr lang="en-US" dirty="0"/>
              <a:t>, His promise was not unconditional. They had to obey His word to be saved!</a:t>
            </a:r>
          </a:p>
          <a:p>
            <a:pPr marL="1257300" lvl="2" indent="-457200">
              <a:lnSpc>
                <a:spcPct val="105000"/>
              </a:lnSpc>
              <a:buFont typeface="+mj-lt"/>
              <a:buAutoNum type="alphaLcParenR"/>
            </a:pPr>
            <a:r>
              <a:rPr lang="en-US" dirty="0" smtClean="0"/>
              <a:t>“</a:t>
            </a:r>
            <a:r>
              <a:rPr lang="en-US" u="sng" dirty="0"/>
              <a:t>Unless</a:t>
            </a:r>
            <a:r>
              <a:rPr lang="en-US" dirty="0"/>
              <a:t> these men </a:t>
            </a:r>
            <a:r>
              <a:rPr lang="en-US" u="sng" dirty="0"/>
              <a:t>stay</a:t>
            </a:r>
            <a:r>
              <a:rPr lang="en-US" dirty="0"/>
              <a:t> in the ship, you </a:t>
            </a:r>
            <a:r>
              <a:rPr lang="en-US" u="sng" dirty="0"/>
              <a:t>cannot be saved</a:t>
            </a:r>
            <a:r>
              <a:rPr lang="en-US" dirty="0"/>
              <a:t>” (27:31).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God’s </a:t>
            </a:r>
            <a:r>
              <a:rPr lang="en-US" dirty="0"/>
              <a:t>promise of salvation from sin &amp; eternal life is also conditioned on obedience.</a:t>
            </a:r>
          </a:p>
          <a:p>
            <a:pPr marL="1257300" lvl="2" indent="-457200">
              <a:lnSpc>
                <a:spcPct val="105000"/>
              </a:lnSpc>
              <a:buFont typeface="+mj-lt"/>
              <a:buAutoNum type="alphaLcParenR"/>
            </a:pPr>
            <a:r>
              <a:rPr lang="en-US" dirty="0" smtClean="0"/>
              <a:t>“</a:t>
            </a:r>
            <a:r>
              <a:rPr lang="en-US" u="sng" dirty="0"/>
              <a:t>Unless</a:t>
            </a:r>
            <a:r>
              <a:rPr lang="en-US" dirty="0"/>
              <a:t> one is </a:t>
            </a:r>
            <a:r>
              <a:rPr lang="en-US" u="sng" dirty="0"/>
              <a:t>born again</a:t>
            </a:r>
            <a:r>
              <a:rPr lang="en-US" dirty="0"/>
              <a:t>, he </a:t>
            </a:r>
            <a:r>
              <a:rPr lang="en-US" u="sng" dirty="0"/>
              <a:t>cannot see the kingdom of God</a:t>
            </a:r>
            <a:r>
              <a:rPr lang="en-US" dirty="0"/>
              <a:t>” (John 3:3-5).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4233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3781</TotalTime>
  <Words>974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Lesson 33: Paul’s Perilous Voyage from Caesarea to Italy (27:1-44)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PowerPoint Presentation</vt:lpstr>
      <vt:lpstr>PowerPoint Presentation</vt:lpstr>
      <vt:lpstr>PowerPoint Presentation</vt:lpstr>
      <vt:lpstr>Practical Points of Application  for Our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122</cp:revision>
  <dcterms:created xsi:type="dcterms:W3CDTF">2013-01-23T13:30:16Z</dcterms:created>
  <dcterms:modified xsi:type="dcterms:W3CDTF">2014-04-21T13:30:09Z</dcterms:modified>
</cp:coreProperties>
</file>