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56" r:id="rId5"/>
    <p:sldId id="357" r:id="rId6"/>
    <p:sldId id="342" r:id="rId7"/>
    <p:sldId id="345" r:id="rId8"/>
    <p:sldId id="34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29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/>
              <a:t>Paul’s Defense Before the Sanhedrin &amp; Armed Transfer to Caesarea </a:t>
            </a:r>
            <a:r>
              <a:rPr lang="en-US" dirty="0" smtClean="0"/>
              <a:t>(22:30-23:35)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was taken before and made his defense to the Jewish </a:t>
            </a:r>
            <a:r>
              <a:rPr lang="en-US" u="sng" dirty="0"/>
              <a:t>Sanhedrin</a:t>
            </a:r>
            <a:r>
              <a:rPr lang="en-US" dirty="0"/>
              <a:t> (22:30-23:10).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Roman commander (at temple), Claudius </a:t>
            </a:r>
            <a:r>
              <a:rPr lang="en-US" u="sng" dirty="0" err="1"/>
              <a:t>Lysias</a:t>
            </a:r>
            <a:r>
              <a:rPr lang="en-US" dirty="0"/>
              <a:t>, summoned the Sanhedrin (22:30).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began his defense before the Sanhedrin but was harshly </a:t>
            </a:r>
            <a:r>
              <a:rPr lang="en-US" u="sng" dirty="0"/>
              <a:t>struck</a:t>
            </a:r>
            <a:r>
              <a:rPr lang="en-US" dirty="0"/>
              <a:t> (23:1-5).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As </a:t>
            </a:r>
            <a:r>
              <a:rPr lang="en-US" dirty="0"/>
              <a:t>Paul looked at the Sanhedrin members, he may have known some of them.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affirmed that he had “lived in all good conscience before God” (23:1).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One’s conscience is </a:t>
            </a:r>
            <a:r>
              <a:rPr lang="en-US" u="sng" dirty="0"/>
              <a:t>not a safe or trustworthy guide </a:t>
            </a:r>
            <a:r>
              <a:rPr lang="en-US" dirty="0"/>
              <a:t>in religious matters!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said, “I have lived in all good conscience before God until this day” (Acts </a:t>
            </a:r>
            <a:r>
              <a:rPr lang="en-US" dirty="0" smtClean="0"/>
              <a:t>23:1; 26:9</a:t>
            </a:r>
            <a:r>
              <a:rPr lang="en-US" dirty="0"/>
              <a:t>).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He </a:t>
            </a:r>
            <a:r>
              <a:rPr lang="en-US" dirty="0"/>
              <a:t>thought what he was doing was </a:t>
            </a:r>
            <a:r>
              <a:rPr lang="en-US" dirty="0" smtClean="0"/>
              <a:t>right.  </a:t>
            </a:r>
            <a:r>
              <a:rPr lang="en-US" dirty="0"/>
              <a:t>He was wrong!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plainly taught that blindly following one’s conscience has serious </a:t>
            </a:r>
            <a:r>
              <a:rPr lang="en-US" dirty="0" smtClean="0"/>
              <a:t>consequences (Prov. 16:25; Rom</a:t>
            </a:r>
            <a:r>
              <a:rPr lang="en-US" dirty="0"/>
              <a:t>. 10:2-3).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One’s </a:t>
            </a:r>
            <a:r>
              <a:rPr lang="en-US" dirty="0"/>
              <a:t>conscience is his inner guide to the rightness or wrongness of his behavior.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One’s </a:t>
            </a:r>
            <a:r>
              <a:rPr lang="en-US" dirty="0"/>
              <a:t>conscience is only as good as the standard used to train it.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In </a:t>
            </a:r>
            <a:r>
              <a:rPr lang="en-US" dirty="0"/>
              <a:t>order for one’s conscience to be trusted, it must be trained by God’s Word!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Our </a:t>
            </a:r>
            <a:r>
              <a:rPr lang="en-US" dirty="0"/>
              <a:t>thoughts (1 Cor. 4:6), words (1 Pet. 4:11) and actions (Col. 3:17) must be governed by His </a:t>
            </a:r>
            <a:r>
              <a:rPr lang="en-US" dirty="0" smtClean="0"/>
              <a:t>Word.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was taken before and made his defense to the Jewish </a:t>
            </a:r>
            <a:r>
              <a:rPr lang="en-US" u="sng" dirty="0"/>
              <a:t>Sanhedrin</a:t>
            </a:r>
            <a:r>
              <a:rPr lang="en-US" dirty="0"/>
              <a:t> (22:30-23:10).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The Roman commander (at temple), Claudius </a:t>
            </a:r>
            <a:r>
              <a:rPr lang="en-US" u="sng" dirty="0" err="1"/>
              <a:t>Lysias</a:t>
            </a:r>
            <a:r>
              <a:rPr lang="en-US" dirty="0"/>
              <a:t>, summoned the Sanhedrin (22:30).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began his defense before the Sanhedrin but was harshly </a:t>
            </a:r>
            <a:r>
              <a:rPr lang="en-US" u="sng" dirty="0"/>
              <a:t>struck</a:t>
            </a:r>
            <a:r>
              <a:rPr lang="en-US" dirty="0"/>
              <a:t> (23:1-5).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As </a:t>
            </a:r>
            <a:r>
              <a:rPr lang="en-US" dirty="0"/>
              <a:t>Paul looked at the Sanhedrin members, he may have known some of them.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affirmed that he had “lived in all good conscience before God” (23:1</a:t>
            </a:r>
            <a:r>
              <a:rPr lang="en-US" dirty="0" smtClean="0"/>
              <a:t>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After only one sentence, the high priest ordered Paul struck on the mouth (23:2</a:t>
            </a:r>
            <a:r>
              <a:rPr lang="en-US" dirty="0" smtClean="0"/>
              <a:t>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Paul pronounced God’s judgment on Ananias for his corrupt behavior (23:3-5).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279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was taken before and made his defense to the Jewish </a:t>
            </a:r>
            <a:r>
              <a:rPr lang="en-US" u="sng" dirty="0"/>
              <a:t>Sanhedrin</a:t>
            </a:r>
            <a:r>
              <a:rPr lang="en-US" dirty="0"/>
              <a:t> (22:30-23:10).</a:t>
            </a:r>
          </a:p>
          <a:p>
            <a:pPr marL="747713" lvl="1" indent="-290513">
              <a:spcBef>
                <a:spcPts val="300"/>
              </a:spcBef>
              <a:buFont typeface="+mj-lt"/>
              <a:buAutoNum type="arabicPeriod" startAt="3"/>
            </a:pPr>
            <a:r>
              <a:rPr lang="en-US" dirty="0"/>
              <a:t>Paul used the sharp divide between </a:t>
            </a:r>
            <a:r>
              <a:rPr lang="en-US" u="sng" dirty="0"/>
              <a:t>Sadducees &amp; Pharisees</a:t>
            </a:r>
            <a:r>
              <a:rPr lang="en-US" dirty="0"/>
              <a:t> against them (23:6-9</a:t>
            </a:r>
            <a:r>
              <a:rPr lang="en-US" dirty="0" smtClean="0"/>
              <a:t>).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Sadducees were essentially “materialists”—not believe in the resurrection of the dead, immorality of the soul, angels or spirits (23:7).  But, the Pharisees did.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Sadducees </a:t>
            </a:r>
            <a:r>
              <a:rPr lang="en-US" dirty="0"/>
              <a:t>held majority in Sanhedrin; high priest was Sadducee. 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announced that he was a Pharisee, on trial for the resurrection (23:6).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The Pharisees, agreeing with Paul, </a:t>
            </a:r>
            <a:r>
              <a:rPr lang="en-US" dirty="0"/>
              <a:t>said, “Let’s not fight against God” (23:9).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 startAt="3"/>
            </a:pPr>
            <a:r>
              <a:rPr lang="en-US" dirty="0" smtClean="0"/>
              <a:t>Claudius </a:t>
            </a:r>
            <a:r>
              <a:rPr lang="en-US" dirty="0" err="1"/>
              <a:t>Lysias</a:t>
            </a:r>
            <a:r>
              <a:rPr lang="en-US" dirty="0"/>
              <a:t> had Paul forcefully returned to the barracks (23:10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33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u="sng" dirty="0"/>
              <a:t>Tradition</a:t>
            </a:r>
            <a:r>
              <a:rPr lang="en-US" dirty="0"/>
              <a:t> is a powerful motivator, blinding men to God’s will and condemning souls!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Pharisees &amp; Sadducees were so locked into their traditions, they rejected truth!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Following </a:t>
            </a:r>
            <a:r>
              <a:rPr lang="en-US" dirty="0"/>
              <a:t>man-made tradition will cause men to violate God’s will (Mark 7:1-13).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Following </a:t>
            </a:r>
            <a:r>
              <a:rPr lang="en-US" dirty="0"/>
              <a:t>man-made tradition will condemn the souls of others (Matt. 23:15).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Following </a:t>
            </a:r>
            <a:r>
              <a:rPr lang="en-US" dirty="0"/>
              <a:t>man-made tradition will please self and others but not God (Gal. 1:10-15).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u="sng" dirty="0"/>
              <a:t>Forty Jews</a:t>
            </a:r>
            <a:r>
              <a:rPr lang="en-US" dirty="0"/>
              <a:t> conspired to have Paul killed, devoting themselves to the task (23:11-22).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Perhaps </a:t>
            </a:r>
            <a:r>
              <a:rPr lang="en-US" dirty="0"/>
              <a:t>(we don’t know) Paul was feeling great stress and even fear for his life.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 came and </a:t>
            </a:r>
            <a:r>
              <a:rPr lang="en-US" u="sng" dirty="0"/>
              <a:t>stood by Paul</a:t>
            </a:r>
            <a:r>
              <a:rPr lang="en-US" dirty="0"/>
              <a:t> (23:11). Every indication is that He was really there!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Forty </a:t>
            </a:r>
            <a:r>
              <a:rPr lang="en-US" dirty="0"/>
              <a:t>men bound themselves under oath (of death) to kill Paul (23:12, 14, 15, 21, 27).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Perhaps </a:t>
            </a:r>
            <a:r>
              <a:rPr lang="en-US" dirty="0"/>
              <a:t>by providence, Paul’s </a:t>
            </a:r>
            <a:r>
              <a:rPr lang="en-US" u="sng" dirty="0"/>
              <a:t>nephew</a:t>
            </a:r>
            <a:r>
              <a:rPr lang="en-US" dirty="0"/>
              <a:t> heard the details of the plot (23:16-22).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was dispatched to </a:t>
            </a:r>
            <a:r>
              <a:rPr lang="en-US" u="sng" dirty="0"/>
              <a:t>Caesarea</a:t>
            </a:r>
            <a:r>
              <a:rPr lang="en-US" dirty="0"/>
              <a:t>, where </a:t>
            </a:r>
            <a:r>
              <a:rPr lang="en-US" u="sng" dirty="0"/>
              <a:t>Felix</a:t>
            </a:r>
            <a:r>
              <a:rPr lang="en-US" dirty="0"/>
              <a:t> the governor lived (23:23-35).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Claudius </a:t>
            </a:r>
            <a:r>
              <a:rPr lang="en-US" dirty="0" err="1"/>
              <a:t>Lysias</a:t>
            </a:r>
            <a:r>
              <a:rPr lang="en-US" dirty="0"/>
              <a:t> mobilized </a:t>
            </a:r>
            <a:r>
              <a:rPr lang="en-US" u="sng" dirty="0"/>
              <a:t>470</a:t>
            </a:r>
            <a:r>
              <a:rPr lang="en-US" dirty="0"/>
              <a:t> of his troops as an armed escort for Paul (23:23-24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Claudius </a:t>
            </a:r>
            <a:r>
              <a:rPr lang="en-US" dirty="0" err="1"/>
              <a:t>Lysias</a:t>
            </a:r>
            <a:r>
              <a:rPr lang="en-US" dirty="0"/>
              <a:t> wrote a </a:t>
            </a:r>
            <a:r>
              <a:rPr lang="en-US" u="sng" dirty="0"/>
              <a:t>letter</a:t>
            </a:r>
            <a:r>
              <a:rPr lang="en-US" dirty="0"/>
              <a:t> to the Roman governor of Judea, Felix (23:25-30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arrived in Caesarea and awaited trial before </a:t>
            </a:r>
            <a:r>
              <a:rPr lang="en-US" u="sng" dirty="0"/>
              <a:t>Felix</a:t>
            </a:r>
            <a:r>
              <a:rPr lang="en-US" dirty="0"/>
              <a:t> (23:31-35).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Our </a:t>
            </a:r>
            <a:r>
              <a:rPr lang="en-US" dirty="0"/>
              <a:t>conscience must be properly trained by God’s Word before we can trust it!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remember that we live before God every day, so let His Word be our standard!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Man </a:t>
            </a:r>
            <a:r>
              <a:rPr lang="en-US" dirty="0"/>
              <a:t>will divide himself into varying doctrines and practices, but let’s stick with God!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Regardless </a:t>
            </a:r>
            <a:r>
              <a:rPr lang="en-US" dirty="0"/>
              <a:t>of what others do, even plotting against us, the Lord will always be with us!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837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Lesson 29: Paul’s Defense Before the Sanhedrin &amp; Armed Transfer to Caesarea (22:30-23:35)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105</cp:revision>
  <dcterms:created xsi:type="dcterms:W3CDTF">2013-01-23T13:30:16Z</dcterms:created>
  <dcterms:modified xsi:type="dcterms:W3CDTF">2014-03-17T12:40:51Z</dcterms:modified>
</cp:coreProperties>
</file>