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32" r:id="rId4"/>
    <p:sldId id="341" r:id="rId5"/>
    <p:sldId id="342" r:id="rId6"/>
    <p:sldId id="343" r:id="rId7"/>
    <p:sldId id="333" r:id="rId8"/>
    <p:sldId id="344" r:id="rId9"/>
    <p:sldId id="335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24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Paul’s Second Missionary Journey (3):</a:t>
            </a:r>
            <a:br>
              <a:rPr lang="en-US" dirty="0" smtClean="0"/>
            </a:br>
            <a:r>
              <a:rPr lang="en-US" dirty="0" smtClean="0"/>
              <a:t>From Corinth to Antioch (18:1-22)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Even </a:t>
            </a:r>
            <a:r>
              <a:rPr lang="en-US" dirty="0"/>
              <a:t>in the most wicked places, there are souls needing &amp; hungering for righteousness!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When </a:t>
            </a:r>
            <a:r>
              <a:rPr lang="en-US" dirty="0"/>
              <a:t>someone refuses to listen to the truth, we have done our part and can move on!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We </a:t>
            </a:r>
            <a:r>
              <a:rPr lang="en-US" dirty="0"/>
              <a:t>must not be afraid of man and his response to the gospel!  We must trust in God!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Paul preached the gospel in </a:t>
            </a:r>
            <a:r>
              <a:rPr lang="en-US" u="sng" dirty="0"/>
              <a:t>Corinth</a:t>
            </a:r>
            <a:r>
              <a:rPr lang="en-US" dirty="0"/>
              <a:t> for </a:t>
            </a:r>
            <a:r>
              <a:rPr lang="en-US" u="sng" dirty="0"/>
              <a:t>18</a:t>
            </a:r>
            <a:r>
              <a:rPr lang="en-US" dirty="0"/>
              <a:t> months (18:1-17).</a:t>
            </a:r>
            <a:endParaRPr lang="en-US" dirty="0" smtClean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/>
              <a:t>Athens, Paul traveled 50 miles southwest to </a:t>
            </a:r>
            <a:r>
              <a:rPr lang="en-US" dirty="0" smtClean="0"/>
              <a:t>Corinth.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met two fellow-tentmakers, </a:t>
            </a:r>
            <a:r>
              <a:rPr lang="en-US" u="sng" dirty="0"/>
              <a:t>Aquila </a:t>
            </a:r>
            <a:r>
              <a:rPr lang="en-US" u="sng" dirty="0" smtClean="0"/>
              <a:t>&amp; </a:t>
            </a:r>
            <a:r>
              <a:rPr lang="en-US" u="sng" dirty="0"/>
              <a:t>Priscilla</a:t>
            </a:r>
            <a:r>
              <a:rPr lang="en-US" dirty="0"/>
              <a:t> (18:2-3).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reasoned with </a:t>
            </a:r>
            <a:r>
              <a:rPr lang="en-US" dirty="0" smtClean="0"/>
              <a:t>&amp; </a:t>
            </a:r>
            <a:r>
              <a:rPr lang="en-US" dirty="0"/>
              <a:t>testified to </a:t>
            </a:r>
            <a:r>
              <a:rPr lang="en-US" dirty="0" smtClean="0"/>
              <a:t>Jews </a:t>
            </a:r>
            <a:r>
              <a:rPr lang="en-US" dirty="0"/>
              <a:t>continually (18:4-5).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response to the gospel was, as usual, varied (18:4, 6-8</a:t>
            </a:r>
            <a:r>
              <a:rPr lang="en-US" dirty="0" smtClean="0"/>
              <a:t>).</a:t>
            </a:r>
          </a:p>
          <a:p>
            <a:pPr lvl="2" indent="-285750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Some </a:t>
            </a:r>
            <a:r>
              <a:rPr lang="en-US" dirty="0"/>
              <a:t>of the Jews opposed Paul </a:t>
            </a:r>
            <a:r>
              <a:rPr lang="en-US" dirty="0" smtClean="0"/>
              <a:t>&amp; </a:t>
            </a:r>
            <a:r>
              <a:rPr lang="en-US" dirty="0"/>
              <a:t>blasphemed his sacred </a:t>
            </a:r>
            <a:r>
              <a:rPr lang="en-US" dirty="0" smtClean="0"/>
              <a:t>message.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When men reject the gospel, Christians are not obligated to continue preaching to them!</a:t>
            </a:r>
            <a:endParaRPr lang="en-US" dirty="0" smtClean="0"/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rejected, Paul [1] stopped preaching the gospel to his rejecters, [2] shared with his rejecters that they were responsible, [3] sought fertile soil for the gospel.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people reject, we can [1] stop preaching to them, [2] share with them that they are responsible, and [3] seek fertile soil/receptive hearts for the gospel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Paul preached the gospel in </a:t>
            </a:r>
            <a:r>
              <a:rPr lang="en-US" u="sng" dirty="0"/>
              <a:t>Corinth</a:t>
            </a:r>
            <a:r>
              <a:rPr lang="en-US" dirty="0"/>
              <a:t> for </a:t>
            </a:r>
            <a:r>
              <a:rPr lang="en-US" u="sng" dirty="0"/>
              <a:t>18</a:t>
            </a:r>
            <a:r>
              <a:rPr lang="en-US" dirty="0"/>
              <a:t> months (18:1-17).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From Athens, Paul traveled 50 miles southwest to Corinth.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Paul met two fellow-tentmakers, </a:t>
            </a:r>
            <a:r>
              <a:rPr lang="en-US" u="sng" dirty="0"/>
              <a:t>Aquila &amp; Priscilla</a:t>
            </a:r>
            <a:r>
              <a:rPr lang="en-US" dirty="0"/>
              <a:t> (18:2-3). </a:t>
            </a:r>
            <a:endParaRPr lang="en-US" dirty="0" smtClean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reasoned with </a:t>
            </a:r>
            <a:r>
              <a:rPr lang="en-US" dirty="0" smtClean="0"/>
              <a:t>&amp; </a:t>
            </a:r>
            <a:r>
              <a:rPr lang="en-US" dirty="0"/>
              <a:t>testified to </a:t>
            </a:r>
            <a:r>
              <a:rPr lang="en-US" dirty="0" smtClean="0"/>
              <a:t>Jews </a:t>
            </a:r>
            <a:r>
              <a:rPr lang="en-US" dirty="0"/>
              <a:t>continually (18:4-5).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response to the gospel was, as usual, varied (18:4, 6-8</a:t>
            </a:r>
            <a:r>
              <a:rPr lang="en-US" dirty="0" smtClean="0"/>
              <a:t>).</a:t>
            </a:r>
          </a:p>
          <a:p>
            <a:pPr lvl="2" indent="-285750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Some </a:t>
            </a:r>
            <a:r>
              <a:rPr lang="en-US" dirty="0"/>
              <a:t>of the Jews opposed Paul </a:t>
            </a:r>
            <a:r>
              <a:rPr lang="en-US" dirty="0" smtClean="0"/>
              <a:t>&amp; </a:t>
            </a:r>
            <a:r>
              <a:rPr lang="en-US" dirty="0"/>
              <a:t>blasphemed his sacred </a:t>
            </a:r>
            <a:r>
              <a:rPr lang="en-US" dirty="0" smtClean="0"/>
              <a:t>message.</a:t>
            </a:r>
            <a:endParaRPr lang="en-US" dirty="0"/>
          </a:p>
          <a:p>
            <a:pPr lvl="2" indent="-285750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Both </a:t>
            </a:r>
            <a:r>
              <a:rPr lang="en-US" dirty="0"/>
              <a:t>Jews and God-fearing Gentiles were steadily being </a:t>
            </a:r>
            <a:r>
              <a:rPr lang="en-US" dirty="0" smtClean="0"/>
              <a:t>converted.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7392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2"/>
            </a:pPr>
            <a:r>
              <a:rPr lang="en-US" dirty="0" smtClean="0"/>
              <a:t>Being </a:t>
            </a:r>
            <a:r>
              <a:rPr lang="en-US" dirty="0"/>
              <a:t>converted to Christ requires one to hear, believe and be baptized (Acts 18:8)!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be saved, one must hear the gospel of Christ (Rom. 10:17+14; 1 Cor. 15:1-4).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be saved, one must hear and believe the gospel (Rom. 10:9-10, 14, 17).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be saved, one must hear and believe the gospel and be baptized (Mark. 16:16).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God’s </a:t>
            </a:r>
            <a:r>
              <a:rPr lang="en-US" dirty="0"/>
              <a:t>plan of salvation could not be any simpler to read, understand or follow.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6810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Paul preached the gospel in </a:t>
            </a:r>
            <a:r>
              <a:rPr lang="en-US" u="sng" dirty="0"/>
              <a:t>Corinth</a:t>
            </a:r>
            <a:r>
              <a:rPr lang="en-US" dirty="0"/>
              <a:t> for </a:t>
            </a:r>
            <a:r>
              <a:rPr lang="en-US" u="sng" dirty="0"/>
              <a:t>18</a:t>
            </a:r>
            <a:r>
              <a:rPr lang="en-US" dirty="0"/>
              <a:t> months (18:1-17).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From Athens, Paul traveled 50 miles southwest to Corinth.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Paul met two fellow-tentmakers, </a:t>
            </a:r>
            <a:r>
              <a:rPr lang="en-US" u="sng" dirty="0"/>
              <a:t>Aquila &amp; Priscilla</a:t>
            </a:r>
            <a:r>
              <a:rPr lang="en-US" dirty="0"/>
              <a:t> (18:2-3).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reasoned with </a:t>
            </a:r>
            <a:r>
              <a:rPr lang="en-US" dirty="0" smtClean="0"/>
              <a:t>&amp; </a:t>
            </a:r>
            <a:r>
              <a:rPr lang="en-US" dirty="0"/>
              <a:t>testified to </a:t>
            </a:r>
            <a:r>
              <a:rPr lang="en-US" dirty="0" smtClean="0"/>
              <a:t>Jews </a:t>
            </a:r>
            <a:r>
              <a:rPr lang="en-US" dirty="0"/>
              <a:t>continually (18:4-5).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response to the gospel was, as usual, varied (18:4, 6-8</a:t>
            </a:r>
            <a:r>
              <a:rPr lang="en-US" dirty="0" smtClean="0"/>
              <a:t>).</a:t>
            </a:r>
          </a:p>
          <a:p>
            <a:pPr lvl="2" indent="-285750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Some </a:t>
            </a:r>
            <a:r>
              <a:rPr lang="en-US" dirty="0"/>
              <a:t>of the Jews opposed Paul </a:t>
            </a:r>
            <a:r>
              <a:rPr lang="en-US" dirty="0" smtClean="0"/>
              <a:t>&amp; </a:t>
            </a:r>
            <a:r>
              <a:rPr lang="en-US" dirty="0"/>
              <a:t>blasphemed his sacred </a:t>
            </a:r>
            <a:r>
              <a:rPr lang="en-US" dirty="0" smtClean="0"/>
              <a:t>message.</a:t>
            </a:r>
            <a:endParaRPr lang="en-US" dirty="0"/>
          </a:p>
          <a:p>
            <a:pPr lvl="2" indent="-285750">
              <a:spcBef>
                <a:spcPts val="300"/>
              </a:spcBef>
              <a:buFont typeface="+mj-lt"/>
              <a:buAutoNum type="alphaLcParenR"/>
            </a:pPr>
            <a:r>
              <a:rPr lang="en-US" dirty="0" smtClean="0"/>
              <a:t>Both </a:t>
            </a:r>
            <a:r>
              <a:rPr lang="en-US" dirty="0"/>
              <a:t>Jews and God-fearing Gentiles were steadily being </a:t>
            </a:r>
            <a:r>
              <a:rPr lang="en-US" dirty="0" smtClean="0"/>
              <a:t>converted.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Paul was </a:t>
            </a:r>
            <a:r>
              <a:rPr lang="en-US" u="sng" dirty="0" smtClean="0"/>
              <a:t>reassured by the Lord</a:t>
            </a:r>
            <a:r>
              <a:rPr lang="en-US" dirty="0" smtClean="0"/>
              <a:t> to keep on keeping on (18:9-11).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7270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3"/>
            </a:pPr>
            <a:r>
              <a:rPr lang="en-US" dirty="0"/>
              <a:t>While fulfilling the Great Commission, we must not be silent, afraid or lonely!</a:t>
            </a:r>
            <a:endParaRPr lang="en-US" dirty="0" smtClean="0"/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Circumstances </a:t>
            </a:r>
            <a:r>
              <a:rPr lang="en-US" dirty="0"/>
              <a:t>(whether self-inflicted or externally-instigated) must not influence our resolve to preach the gospel, for they do not influence our responsibility!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was told:  “Do not be afraid, do not stop speaking, do not keep silent!”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have been given the same admonitions and assurances (cf. Acts </a:t>
            </a:r>
            <a:r>
              <a:rPr lang="en-US" dirty="0" smtClean="0"/>
              <a:t>4:20; Matt</a:t>
            </a:r>
            <a:r>
              <a:rPr lang="en-US" dirty="0"/>
              <a:t>. </a:t>
            </a:r>
            <a:r>
              <a:rPr lang="en-US" dirty="0" smtClean="0"/>
              <a:t>28:19-20; Heb</a:t>
            </a:r>
            <a:r>
              <a:rPr lang="en-US" dirty="0"/>
              <a:t>. 13:5-6).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Paul preached the gospel in </a:t>
            </a:r>
            <a:r>
              <a:rPr lang="en-US" u="sng" dirty="0"/>
              <a:t>Corinth</a:t>
            </a:r>
            <a:r>
              <a:rPr lang="en-US" dirty="0"/>
              <a:t> for </a:t>
            </a:r>
            <a:r>
              <a:rPr lang="en-US" u="sng" dirty="0"/>
              <a:t>18</a:t>
            </a:r>
            <a:r>
              <a:rPr lang="en-US" dirty="0"/>
              <a:t> months (18:1-17).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From Athens, Paul traveled 50 miles southwest to Corinth.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Paul met two fellow-tentmakers, </a:t>
            </a:r>
            <a:r>
              <a:rPr lang="en-US" u="sng" dirty="0"/>
              <a:t>Aquila &amp; Priscilla</a:t>
            </a:r>
            <a:r>
              <a:rPr lang="en-US" dirty="0"/>
              <a:t> (18:2-3).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Paul reasoned with &amp; testified to Jews continually (18:4-5).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The response to the gospel was, as usual, varied (18:4, 6-8).</a:t>
            </a:r>
          </a:p>
          <a:p>
            <a:pPr lvl="2" indent="-285750">
              <a:spcBef>
                <a:spcPts val="300"/>
              </a:spcBef>
              <a:buFont typeface="+mj-lt"/>
              <a:buAutoNum type="alphaLcParenR"/>
            </a:pPr>
            <a:r>
              <a:rPr lang="en-US" dirty="0"/>
              <a:t>Some of the Jews opposed Paul &amp; blasphemed his sacred message.</a:t>
            </a:r>
          </a:p>
          <a:p>
            <a:pPr lvl="2" indent="-285750">
              <a:spcBef>
                <a:spcPts val="300"/>
              </a:spcBef>
              <a:buFont typeface="+mj-lt"/>
              <a:buAutoNum type="alphaLcParenR"/>
            </a:pPr>
            <a:r>
              <a:rPr lang="en-US" dirty="0"/>
              <a:t>Both Jews and God-fearing Gentiles were steadily being converted.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/>
              <a:t>Paul was </a:t>
            </a:r>
            <a:r>
              <a:rPr lang="en-US" u="sng" dirty="0"/>
              <a:t>reassured by the Lord</a:t>
            </a:r>
            <a:r>
              <a:rPr lang="en-US" dirty="0"/>
              <a:t> to keep on keeping on (18:9-11).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Jews </a:t>
            </a:r>
            <a:r>
              <a:rPr lang="en-US" dirty="0"/>
              <a:t>sought to silence Paul </a:t>
            </a:r>
            <a:r>
              <a:rPr lang="en-US" dirty="0" smtClean="0"/>
              <a:t>thru </a:t>
            </a:r>
            <a:r>
              <a:rPr lang="en-US" dirty="0"/>
              <a:t>legal channels (18:12-17).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endParaRPr lang="en-US" dirty="0" smtClean="0"/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4491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/>
              <a:t>Paul made his way back to Antioch by way of Ephesus and Jerusalem (18:18-22).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When </a:t>
            </a:r>
            <a:r>
              <a:rPr lang="en-US" dirty="0"/>
              <a:t>Paul left Corinth, Aquila and Priscilla traveled with him (18:18).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They </a:t>
            </a:r>
            <a:r>
              <a:rPr lang="en-US" dirty="0"/>
              <a:t>sailed 250 miles east to Ephesus, where he reasoned with the Jews (18:19).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Leaving </a:t>
            </a:r>
            <a:r>
              <a:rPr lang="en-US" dirty="0"/>
              <a:t>Aquila and Priscilla in Ephesus, he sailed to Caesarea (500+ miles east).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/>
              <a:t>Caesarea, he “went up” (elevation) to Jerusalem and then back to Antioch (22).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872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Lesson 24: Paul’s Second Missionary Journey (3): From Corinth to Antioch (18:1-22)</vt:lpstr>
      <vt:lpstr>Overview of the Passage &amp; Helpful Facts for Further Bible Study</vt:lpstr>
      <vt:lpstr>PowerPoint Presentation</vt:lpstr>
      <vt:lpstr>Overview of the Passage &amp; Helpful Facts for Further Bible Study</vt:lpstr>
      <vt:lpstr>PowerPoint Presentation</vt:lpstr>
      <vt:lpstr>Overview of the Passage &amp; Helpful Facts for Further Bible Study</vt:lpstr>
      <vt:lpstr>PowerPoint Presentation</vt:lpstr>
      <vt:lpstr>Overview of the Passage &amp; Helpful Facts for Further Bible Study</vt:lpstr>
      <vt:lpstr>Overview of the Passage &amp; Helpful Facts for Further Bible Study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83</cp:revision>
  <dcterms:created xsi:type="dcterms:W3CDTF">2013-01-23T13:30:16Z</dcterms:created>
  <dcterms:modified xsi:type="dcterms:W3CDTF">2014-01-20T13:55:23Z</dcterms:modified>
</cp:coreProperties>
</file>