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32" r:id="rId4"/>
    <p:sldId id="335" r:id="rId5"/>
    <p:sldId id="333" r:id="rId6"/>
    <p:sldId id="325" r:id="rId7"/>
    <p:sldId id="340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23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Paul’s Second Missionary Journey (2):</a:t>
            </a:r>
            <a:br>
              <a:rPr lang="en-US" dirty="0" smtClean="0"/>
            </a:br>
            <a:r>
              <a:rPr lang="en-US" dirty="0" smtClean="0"/>
              <a:t>Thessalonica, Berea &amp; Athens (17:1-34)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&amp; Silas preached the gospel in </a:t>
            </a:r>
            <a:r>
              <a:rPr lang="en-US" u="sng" dirty="0"/>
              <a:t>Thessalonica</a:t>
            </a:r>
            <a:r>
              <a:rPr lang="en-US" dirty="0"/>
              <a:t>, second largest city of Greece (17:1-9</a:t>
            </a:r>
            <a:r>
              <a:rPr lang="en-US" dirty="0" smtClean="0"/>
              <a:t>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</a:t>
            </a:r>
            <a:r>
              <a:rPr lang="en-US" dirty="0"/>
              <a:t>, Silas and maybe Timothy traveled 100 miles SW from Philippi to Thessalonica.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Upon </a:t>
            </a:r>
            <a:r>
              <a:rPr lang="en-US" dirty="0"/>
              <a:t>arriving in a new city, Paul followed a </a:t>
            </a:r>
            <a:r>
              <a:rPr lang="en-US" u="sng" dirty="0"/>
              <a:t>customary</a:t>
            </a:r>
            <a:r>
              <a:rPr lang="en-US" dirty="0"/>
              <a:t> course of </a:t>
            </a:r>
            <a:r>
              <a:rPr lang="en-US" dirty="0" smtClean="0"/>
              <a:t>action.</a:t>
            </a:r>
            <a:endParaRPr lang="en-US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gospel </a:t>
            </a:r>
            <a:r>
              <a:rPr lang="en-US" u="sng" dirty="0"/>
              <a:t>persuaded</a:t>
            </a:r>
            <a:r>
              <a:rPr lang="en-US" dirty="0"/>
              <a:t> many to obey the Lord in Thessalonica (17:4</a:t>
            </a:r>
            <a:r>
              <a:rPr lang="en-US" dirty="0" smtClean="0"/>
              <a:t>).</a:t>
            </a:r>
            <a:endParaRPr lang="en-US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However</a:t>
            </a:r>
            <a:r>
              <a:rPr lang="en-US" dirty="0"/>
              <a:t>, some Jews who were not persuaded raised up a persecution (17:5-9).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Nevertheless</a:t>
            </a:r>
            <a:r>
              <a:rPr lang="en-US" dirty="0"/>
              <a:t>, the church in Thessalonica </a:t>
            </a:r>
            <a:r>
              <a:rPr lang="en-US" u="sng" dirty="0"/>
              <a:t>grew</a:t>
            </a:r>
            <a:r>
              <a:rPr lang="en-US" dirty="0"/>
              <a:t> and prospered.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u="sng" dirty="0"/>
              <a:t>Christianity</a:t>
            </a:r>
            <a:r>
              <a:rPr lang="en-US" dirty="0"/>
              <a:t> is founded upon and grounded in solid, provable, historical, reliable </a:t>
            </a:r>
            <a:r>
              <a:rPr lang="en-US" u="sng" dirty="0"/>
              <a:t>facts</a:t>
            </a:r>
            <a:r>
              <a:rPr lang="en-US" dirty="0"/>
              <a:t>!</a:t>
            </a:r>
            <a:endParaRPr lang="en-US" dirty="0" smtClean="0"/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Christianity </a:t>
            </a:r>
            <a:r>
              <a:rPr lang="en-US" dirty="0"/>
              <a:t>is a religion that can be reasoned from </a:t>
            </a:r>
            <a:r>
              <a:rPr lang="en-US" dirty="0" smtClean="0"/>
              <a:t>evidence</a:t>
            </a:r>
            <a:r>
              <a:rPr lang="en-US" dirty="0"/>
              <a:t>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resurrection of Christ is the foundation of </a:t>
            </a:r>
            <a:r>
              <a:rPr lang="en-US" dirty="0" smtClean="0"/>
              <a:t>Christianity.</a:t>
            </a:r>
            <a:endParaRPr lang="en-US" dirty="0"/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resurrection of Christ is </a:t>
            </a:r>
            <a:r>
              <a:rPr lang="en-US" dirty="0" smtClean="0"/>
              <a:t>a </a:t>
            </a:r>
            <a:r>
              <a:rPr lang="en-US" dirty="0"/>
              <a:t>historical reality</a:t>
            </a:r>
            <a:r>
              <a:rPr lang="en-US" dirty="0" smtClean="0"/>
              <a:t>!</a:t>
            </a:r>
          </a:p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u="sng" dirty="0"/>
              <a:t>Godly women</a:t>
            </a:r>
            <a:r>
              <a:rPr lang="en-US" dirty="0"/>
              <a:t> have always been valuable &amp; prominent in the growth &amp; work of the church.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Godly </a:t>
            </a:r>
            <a:r>
              <a:rPr lang="en-US" dirty="0"/>
              <a:t>women gathered with the disciples after the ascension of Christ (1:14).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Godly </a:t>
            </a:r>
            <a:r>
              <a:rPr lang="en-US" dirty="0"/>
              <a:t>women were regularly converted to Christ (5:14; 8:12; 13:50; 16:14; 17:4, 12, 34).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Godly </a:t>
            </a:r>
            <a:r>
              <a:rPr lang="en-US" dirty="0"/>
              <a:t>women were vital to the health and growth of the church (9:36; 16:1).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Today</a:t>
            </a:r>
            <a:r>
              <a:rPr lang="en-US" dirty="0"/>
              <a:t>, godly women remain a valuable, vital &amp; VIP element in the Lord’s church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Paul, Silas &amp; Timothy preached the gospel in </a:t>
            </a:r>
            <a:r>
              <a:rPr lang="en-US" u="sng" dirty="0"/>
              <a:t>Berea</a:t>
            </a:r>
            <a:r>
              <a:rPr lang="en-US" dirty="0"/>
              <a:t>, to fair-minded hearers (17:10-14).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escaped the violence in Thessalonica and traveled 50 miles to Berea (17:10).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noble-minded hearers in Berea [1] readily </a:t>
            </a:r>
            <a:r>
              <a:rPr lang="en-US" u="sng" dirty="0"/>
              <a:t>received</a:t>
            </a:r>
            <a:r>
              <a:rPr lang="en-US" dirty="0"/>
              <a:t> the message, [2] rigorously </a:t>
            </a:r>
            <a:r>
              <a:rPr lang="en-US" u="sng" dirty="0"/>
              <a:t>researched</a:t>
            </a:r>
            <a:r>
              <a:rPr lang="en-US" dirty="0"/>
              <a:t> the message compared with Scripture, and [3] rightly </a:t>
            </a:r>
            <a:r>
              <a:rPr lang="en-US" u="sng" dirty="0"/>
              <a:t>responded</a:t>
            </a:r>
            <a:r>
              <a:rPr lang="en-US" dirty="0"/>
              <a:t> to it.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envious Jews from Thessalonica traveled 50 miles to agitate the crowds (17:13).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newborn babes in Christ in Berea escorted Paul 20 miles to the sea (17:14).</a:t>
            </a:r>
          </a:p>
          <a:p>
            <a:pPr marL="746125" lvl="1" indent="-288925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dirty="0"/>
              <a:t>Scripture lauds the </a:t>
            </a:r>
            <a:r>
              <a:rPr lang="en-US" dirty="0" err="1"/>
              <a:t>Berean</a:t>
            </a:r>
            <a:r>
              <a:rPr lang="en-US" dirty="0"/>
              <a:t> </a:t>
            </a:r>
            <a:r>
              <a:rPr lang="en-US" u="sng" dirty="0"/>
              <a:t>Bible study habits</a:t>
            </a:r>
            <a:r>
              <a:rPr lang="en-US" dirty="0"/>
              <a:t> as an example for all Christians to follow!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were diligent students—searching (present tense) the Scriptures every day!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were discriminating students—checking to see if what they were taught was true!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were devout students—ready to receive it and then ready to obey it!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dirty="0"/>
              <a:t>Paul preached the gospel in the idolatry-infested city of </a:t>
            </a:r>
            <a:r>
              <a:rPr lang="en-US" u="sng" dirty="0"/>
              <a:t>Athens</a:t>
            </a:r>
            <a:r>
              <a:rPr lang="en-US" dirty="0"/>
              <a:t> (17:15-34).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Brethren </a:t>
            </a:r>
            <a:r>
              <a:rPr lang="en-US" dirty="0"/>
              <a:t>rescued Paul from Berea and escorted him 300 miles to Athens (17:15).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accustomed, Paul reasoned daily </a:t>
            </a:r>
            <a:r>
              <a:rPr lang="en-US" u="sng" dirty="0"/>
              <a:t>where people were</a:t>
            </a:r>
            <a:r>
              <a:rPr lang="en-US" dirty="0"/>
              <a:t> (synagogue &amp; marketplace).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And</a:t>
            </a:r>
            <a:r>
              <a:rPr lang="en-US" dirty="0"/>
              <a:t>, as was customary, Paul was met with opposition to gospel message (17:18-21).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those who did not know God or Jesus, Paul preached </a:t>
            </a:r>
            <a:r>
              <a:rPr lang="en-US" u="sng" dirty="0"/>
              <a:t>God and Jesus</a:t>
            </a:r>
            <a:r>
              <a:rPr lang="en-US" dirty="0"/>
              <a:t> (17:22-31).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u="sng" dirty="0"/>
              <a:t>resurrection</a:t>
            </a:r>
            <a:r>
              <a:rPr lang="en-US" dirty="0"/>
              <a:t> of Christ was the heart of the message &amp; the response (17:32-34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While in Athens, Timothy was sent back to Macedonia (cf. 18:5; 1 Thess. 3:1-2, 6).</a:t>
            </a:r>
          </a:p>
          <a:p>
            <a:pPr marL="746125" lvl="1" indent="-288925">
              <a:buFont typeface="+mj-lt"/>
              <a:buAutoNum type="arabicPeriod"/>
            </a:pPr>
            <a:endParaRPr lang="en-US" sz="4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4"/>
            </a:pPr>
            <a:r>
              <a:rPr lang="en-US" u="sng" dirty="0"/>
              <a:t>Ignorance</a:t>
            </a:r>
            <a:r>
              <a:rPr lang="en-US" dirty="0"/>
              <a:t> of God and His truth provides no safeguard in judgment; all must </a:t>
            </a:r>
            <a:r>
              <a:rPr lang="en-US" u="sng" dirty="0"/>
              <a:t>repent</a:t>
            </a:r>
            <a:r>
              <a:rPr lang="en-US" dirty="0"/>
              <a:t>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evidence for God is readily apparent and abundant (Psa. 19:1; Rom. 1:20).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requirement of God is that all men turn to Him and serve Him (1 Thess. 1:9-10).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warning of God is that a day is coming on which all men will be judged (2 Co. 5:10).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love of God provides us a standard (His righteousness) and a sympathetic Judge.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need to use the Scripture and reason from the Scripture when teaching others!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need to live and teach that Jesus is King – of our lives, of our nation, of the world!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need to be open and honest students of the Bible, examining it daily!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need to take the gospel to people where they are, then let the gospel change them!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With </a:t>
            </a:r>
            <a:r>
              <a:rPr lang="en-US" dirty="0"/>
              <a:t>God, I am everything and have everything; without God, I am nothing!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749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Lesson 23: Paul’s Second Missionary Journey (2): Thessalonica, Berea &amp; Athens (17:1-34)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80</cp:revision>
  <dcterms:created xsi:type="dcterms:W3CDTF">2013-01-23T13:30:16Z</dcterms:created>
  <dcterms:modified xsi:type="dcterms:W3CDTF">2014-01-20T13:55:42Z</dcterms:modified>
</cp:coreProperties>
</file>