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35" r:id="rId5"/>
    <p:sldId id="325" r:id="rId6"/>
    <p:sldId id="33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22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Second Missionary Journey (1):</a:t>
            </a:r>
            <a:br>
              <a:rPr lang="en-US" dirty="0" smtClean="0"/>
            </a:br>
            <a:r>
              <a:rPr lang="en-US" dirty="0" smtClean="0"/>
              <a:t>Antioch to Philippi/Europe </a:t>
            </a:r>
            <a:r>
              <a:rPr lang="en-US" smtClean="0"/>
              <a:t>(</a:t>
            </a:r>
            <a:r>
              <a:rPr lang="en-US" smtClean="0"/>
              <a:t>15:36-16:10)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 smtClean="0"/>
              <a:t>Some important facts about Paul’s Second Missionary Journey: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From verse </a:t>
            </a:r>
            <a:r>
              <a:rPr lang="en-US" u="sng" dirty="0" smtClean="0"/>
              <a:t>15:36</a:t>
            </a:r>
            <a:r>
              <a:rPr lang="en-US" dirty="0" smtClean="0"/>
              <a:t> thru </a:t>
            </a:r>
            <a:r>
              <a:rPr lang="en-US" u="sng" dirty="0" smtClean="0"/>
              <a:t>18:22</a:t>
            </a:r>
            <a:r>
              <a:rPr lang="en-US" dirty="0" smtClean="0"/>
              <a:t>	Approx. Dates: </a:t>
            </a:r>
            <a:r>
              <a:rPr lang="en-US" u="sng" dirty="0" smtClean="0"/>
              <a:t>50-53 A.D.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Travel Companions: Paul, Silas, Timothy, Luke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Sent forth from the church in Antioch; Traveled thru Europe (Macedonia &amp; Achaia)</a:t>
            </a:r>
          </a:p>
          <a:p>
            <a:pPr marL="463550" indent="-463550">
              <a:spcBef>
                <a:spcPts val="300"/>
              </a:spcBef>
              <a:buFont typeface="+mj-lt"/>
              <a:buAutoNum type="alphaUcPeriod" startAt="2"/>
            </a:pPr>
            <a:r>
              <a:rPr lang="en-US" dirty="0" smtClean="0"/>
              <a:t>Paul &amp; Barnabas separated, and Paul selected </a:t>
            </a:r>
            <a:r>
              <a:rPr lang="en-US" u="sng" dirty="0" smtClean="0"/>
              <a:t>Silas</a:t>
            </a:r>
            <a:r>
              <a:rPr lang="en-US" dirty="0" smtClean="0"/>
              <a:t> to be his new teammate (15:36-40).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initial plan for the second journey was to strengthen new converts (15:36).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A sharp contention arose between Paul and Barnabas over </a:t>
            </a:r>
            <a:r>
              <a:rPr lang="en-US" u="sng" dirty="0" smtClean="0"/>
              <a:t>John Mark</a:t>
            </a:r>
            <a:r>
              <a:rPr lang="en-US" dirty="0" smtClean="0"/>
              <a:t> (15:37-41).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But, this dispute did not stop them or the work of the Lord!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/>
            </a:pPr>
            <a:r>
              <a:rPr lang="en-US" u="sng" dirty="0" smtClean="0"/>
              <a:t>Disagreements</a:t>
            </a:r>
            <a:r>
              <a:rPr lang="en-US" dirty="0" smtClean="0"/>
              <a:t> over matters of judgment must be handled carefully and purposefully!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The contention between Paul and Barnabas was a personal matter (not doctrinal).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It had the potential, as with all division, of damaging the Lord’s church immensely!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Paul and Barnabas handled their strong conflict so cautiously that:</a:t>
            </a:r>
          </a:p>
          <a:p>
            <a:pPr marL="682625" lvl="1" indent="-282575">
              <a:buFont typeface="+mj-lt"/>
              <a:buAutoNum type="arabicPeriod"/>
            </a:pPr>
            <a:r>
              <a:rPr lang="en-US" dirty="0" smtClean="0"/>
              <a:t>Disagreements among Christians must not be permitted to distract from His work.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 smtClean="0"/>
              <a:t>Paul and Silas traveled by land through </a:t>
            </a:r>
            <a:r>
              <a:rPr lang="en-US" u="sng" dirty="0" smtClean="0"/>
              <a:t>Syria and Cilicia</a:t>
            </a:r>
            <a:r>
              <a:rPr lang="en-US" dirty="0" smtClean="0"/>
              <a:t> to strengthen churches (15:41).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These churches were not established on the first missionary journey.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may have been established by Paul after his conversion (cf. 9:30).</a:t>
            </a:r>
          </a:p>
          <a:p>
            <a:pPr marL="463550" indent="-463550">
              <a:buFont typeface="+mj-lt"/>
              <a:buAutoNum type="alphaUcPeriod" startAt="4"/>
            </a:pPr>
            <a:r>
              <a:rPr lang="en-US" dirty="0" smtClean="0"/>
              <a:t>Paul and Silas returned to </a:t>
            </a:r>
            <a:r>
              <a:rPr lang="en-US" dirty="0" err="1" smtClean="0"/>
              <a:t>Derbe</a:t>
            </a:r>
            <a:r>
              <a:rPr lang="en-US" dirty="0" smtClean="0"/>
              <a:t> and </a:t>
            </a:r>
            <a:r>
              <a:rPr lang="en-US" u="sng" dirty="0" err="1" smtClean="0"/>
              <a:t>Lystra</a:t>
            </a:r>
            <a:r>
              <a:rPr lang="en-US" dirty="0" smtClean="0"/>
              <a:t>, and </a:t>
            </a:r>
            <a:r>
              <a:rPr lang="en-US" u="sng" dirty="0" smtClean="0"/>
              <a:t>Timothy</a:t>
            </a:r>
            <a:r>
              <a:rPr lang="en-US" dirty="0" smtClean="0"/>
              <a:t> joined the team (16:1-5).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 err="1" smtClean="0"/>
              <a:t>Lystra</a:t>
            </a:r>
            <a:r>
              <a:rPr lang="en-US" dirty="0" smtClean="0"/>
              <a:t>, Paul added Timothy (name=“honoring God”) to the missionary team (16:1-5).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churches kept on growing spiritually (in THE faith) &amp; numerically every day (16:5).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06400">
              <a:buFont typeface="+mj-lt"/>
              <a:buAutoNum type="alphaUcPeriod" startAt="5"/>
            </a:pPr>
            <a:r>
              <a:rPr lang="en-US" dirty="0" smtClean="0"/>
              <a:t>Through a vision, God called Paul to preach the gospel in </a:t>
            </a:r>
            <a:r>
              <a:rPr lang="en-US" u="sng" dirty="0" smtClean="0"/>
              <a:t>Macedonia</a:t>
            </a:r>
            <a:r>
              <a:rPr lang="en-US" dirty="0" smtClean="0"/>
              <a:t> (Europe) (16:6-10).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 knew hearts were ripe for the gospel, so He hurried Paul in that direction.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 Macedonian call” gripped Paul’s attention &amp; immediate travel plans were made.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Luke</a:t>
            </a:r>
            <a:r>
              <a:rPr lang="en-US" dirty="0" smtClean="0"/>
              <a:t> the physician (cf. Col. 4:14) joined the mission team in Troas.</a:t>
            </a:r>
            <a:endParaRPr lang="en-US" sz="4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 smtClean="0"/>
              <a:t>Christians today receive a “</a:t>
            </a:r>
            <a:r>
              <a:rPr lang="en-US" u="sng" dirty="0" smtClean="0"/>
              <a:t>Macedonian call</a:t>
            </a:r>
            <a:r>
              <a:rPr lang="en-US" dirty="0" smtClean="0"/>
              <a:t>” every day from the lost souls around them!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Lost souls are persistently pleading, “Come to our side and help us, help us, help us!”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 was urgency in the response of Paul &amp; his companions—an immediate action!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Will we conclude that “the Lord has called us to preach the gospel” (16:10) or not?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380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Lesson 22: Paul’s Second Missionary Journey (1): Antioch to Philippi/Europe (15:36-16:10)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73</cp:revision>
  <dcterms:created xsi:type="dcterms:W3CDTF">2013-01-23T13:30:16Z</dcterms:created>
  <dcterms:modified xsi:type="dcterms:W3CDTF">2013-12-30T15:45:55Z</dcterms:modified>
</cp:coreProperties>
</file>