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23" r:id="rId5"/>
    <p:sldId id="333" r:id="rId6"/>
    <p:sldId id="337" r:id="rId7"/>
    <p:sldId id="335" r:id="rId8"/>
    <p:sldId id="325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21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Circumcision, the Law, the Gentiles &amp;</a:t>
            </a:r>
            <a:br>
              <a:rPr lang="en-US" dirty="0" smtClean="0"/>
            </a:br>
            <a:r>
              <a:rPr lang="en-US" dirty="0" smtClean="0"/>
              <a:t>the Will of God  (15:1-35)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err="1" smtClean="0"/>
              <a:t>Judaizers</a:t>
            </a:r>
            <a:r>
              <a:rPr lang="en-US" dirty="0" smtClean="0"/>
              <a:t> came to Antioch contending that </a:t>
            </a:r>
            <a:r>
              <a:rPr lang="en-US" u="sng" dirty="0" smtClean="0"/>
              <a:t>circumcision</a:t>
            </a:r>
            <a:r>
              <a:rPr lang="en-US" dirty="0" smtClean="0"/>
              <a:t> was essential for salvation (15:1-5).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err="1" smtClean="0"/>
              <a:t>Judaizers</a:t>
            </a:r>
            <a:r>
              <a:rPr lang="en-US" dirty="0" smtClean="0"/>
              <a:t> were individuals who required allegiance to elements of the Law of Moses.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Specifically, they believed that circumcision was equally essential as faith or baptism.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included some Pharisees, who had been converted but still held to the Law (15:5).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contention was directed at the </a:t>
            </a:r>
            <a:r>
              <a:rPr lang="en-US" u="sng" dirty="0" smtClean="0"/>
              <a:t>Gentile</a:t>
            </a:r>
            <a:r>
              <a:rPr lang="en-US" dirty="0" smtClean="0"/>
              <a:t> Christians, who were not circumcised.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and Barnabas boldly and widely contended on behalf of uncircumcised Gentiles.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It is </a:t>
            </a:r>
            <a:r>
              <a:rPr lang="en-US" u="sng" dirty="0" smtClean="0"/>
              <a:t>sinful</a:t>
            </a:r>
            <a:r>
              <a:rPr lang="en-US" dirty="0" smtClean="0"/>
              <a:t> to bind where God has not bound or to loose where God has not loosed!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Judaizers</a:t>
            </a:r>
            <a:r>
              <a:rPr lang="en-US" dirty="0" smtClean="0"/>
              <a:t> sought to bind circumcision as a salvation issue.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However, God does not require it!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In and of itself, circumcision is not a “right or wrong” act in the sight of God.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However, to bind it as a condition of salvation perverts the gospel of Christ (Gal. 1:6-7).</a:t>
            </a:r>
          </a:p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It is right and proper to </a:t>
            </a:r>
            <a:r>
              <a:rPr lang="en-US" u="sng" dirty="0" smtClean="0"/>
              <a:t>contend earnestly</a:t>
            </a:r>
            <a:r>
              <a:rPr lang="en-US" dirty="0" smtClean="0"/>
              <a:t> for the faith!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“Paul and Barnabas had no small dissension and dispute” (15:2).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Truth cannot be and must not be compromised (Gal. 2:5).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Arguing, disputing, debating &amp; contending on behalf of truth is necessary (cf. Jude 3)!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The apostles &amp; elders gathered to discuss the Gentiles’ </a:t>
            </a:r>
            <a:r>
              <a:rPr lang="en-US" u="sng" dirty="0" smtClean="0"/>
              <a:t>relationship to the gospel</a:t>
            </a:r>
            <a:r>
              <a:rPr lang="en-US" dirty="0" smtClean="0"/>
              <a:t> (15:6-21).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Even among the apostles and elders, there was “much debate” (15:7).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prominent voices emphasized what God had done and what God had said.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Peter</a:t>
            </a:r>
            <a:r>
              <a:rPr lang="en-US" dirty="0" smtClean="0"/>
              <a:t> reminded them that God sent him to preach salvation to the Gentiles (15:7-11).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 smtClean="0"/>
              <a:t>The conditions of salvation are the </a:t>
            </a:r>
            <a:r>
              <a:rPr lang="en-US" u="sng" dirty="0" smtClean="0"/>
              <a:t>same for everyone</a:t>
            </a:r>
            <a:r>
              <a:rPr lang="en-US" dirty="0" smtClean="0"/>
              <a:t>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God’s plan of salvation does not vary in stipulations based on man’s circumstances!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God “made no distinction” between Jew and Gentile in His plan of salvation (15:9).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All “shall be saved in the same manner” – whether Jews, Gentiles or us today!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It is “the faith” (the gospel system) that saves &amp; purifies hearts (15:9), not the O.T.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The apostles &amp; elders gathered to discuss the Gentiles’ </a:t>
            </a:r>
            <a:r>
              <a:rPr lang="en-US" u="sng" dirty="0" smtClean="0"/>
              <a:t>relationship to the gospel</a:t>
            </a:r>
            <a:r>
              <a:rPr lang="en-US" dirty="0" smtClean="0"/>
              <a:t> (15:6-21).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Even among the apostles and elders, there was “much debate” (15:7).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prominent voices emphasized what God had done and what God had said.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Peter</a:t>
            </a:r>
            <a:r>
              <a:rPr lang="en-US" dirty="0" smtClean="0"/>
              <a:t> reminded them that God sent him to preach salvation to the Gentiles (15:7-11).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Paul and Barnabas</a:t>
            </a:r>
            <a:r>
              <a:rPr lang="en-US" dirty="0" smtClean="0"/>
              <a:t> told how God had been working among the Gentiles (15:12).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James</a:t>
            </a:r>
            <a:r>
              <a:rPr lang="en-US" dirty="0" smtClean="0"/>
              <a:t> pointed to the O.T. prophets for God’s eternal plan for the Gentiles (15:13-21).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James called for a </a:t>
            </a:r>
            <a:r>
              <a:rPr lang="en-US" u="sng" dirty="0" smtClean="0"/>
              <a:t>letter</a:t>
            </a:r>
            <a:r>
              <a:rPr lang="en-US" dirty="0" smtClean="0"/>
              <a:t> to be written to their Gentile brethren (15:20-21).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 smtClean="0"/>
              <a:t>The apostles &amp; elders sent a letter to the Gentiles expressing </a:t>
            </a:r>
            <a:r>
              <a:rPr lang="en-US" u="sng" dirty="0" smtClean="0"/>
              <a:t>full acceptance</a:t>
            </a:r>
            <a:r>
              <a:rPr lang="en-US" dirty="0" smtClean="0"/>
              <a:t> (15:22-29).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Along with Paul and Barnabas, </a:t>
            </a:r>
            <a:r>
              <a:rPr lang="en-US" u="sng" dirty="0" smtClean="0"/>
              <a:t>Judas and Silas</a:t>
            </a:r>
            <a:r>
              <a:rPr lang="en-US" dirty="0" smtClean="0"/>
              <a:t> carried the letter to Antioch (15:22).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premise</a:t>
            </a:r>
            <a:r>
              <a:rPr lang="en-US" dirty="0" smtClean="0"/>
              <a:t> of the letter: “We’ve heard brethren are troubling you” (15:24).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purpose</a:t>
            </a:r>
            <a:r>
              <a:rPr lang="en-US" dirty="0" smtClean="0"/>
              <a:t> of the letter: “Confirmation that keeping the law is not required” (25-27).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 smtClean="0"/>
              <a:t>prescription</a:t>
            </a:r>
            <a:r>
              <a:rPr lang="en-US" dirty="0" smtClean="0"/>
              <a:t> of the letter: “Hold yourself away from the effects of idolatry” (28-29).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4"/>
            </a:pPr>
            <a:r>
              <a:rPr lang="en-US" dirty="0" smtClean="0"/>
              <a:t>Paul, Barnabas, Judas &amp; Silas stayed and worked with the church in Antioch (15:30-35).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Gentiles rejoiced when the encouraging letter was read about their salvation (31).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Judas &amp; Silas practiced what they preached regarding tolerance/acceptance (32-33).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and Barnabas continued teaching and preaching (present tense verbs). </a:t>
            </a: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should not allow ourselves to be distracted or diverted by false teaching!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must remember to yield to God’s will and not try to propel our will over His!</a:t>
            </a:r>
            <a:endParaRPr lang="en-US" sz="4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752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Lesson 21: Circumcision, the Law, the Gentiles &amp; the Will of God  (15:1-35)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69</cp:revision>
  <dcterms:created xsi:type="dcterms:W3CDTF">2013-01-23T13:30:16Z</dcterms:created>
  <dcterms:modified xsi:type="dcterms:W3CDTF">2013-12-30T15:55:00Z</dcterms:modified>
</cp:coreProperties>
</file>