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21" r:id="rId4"/>
    <p:sldId id="324" r:id="rId5"/>
    <p:sldId id="309" r:id="rId6"/>
    <p:sldId id="305" r:id="rId7"/>
    <p:sldId id="323" r:id="rId8"/>
    <p:sldId id="320" r:id="rId9"/>
    <p:sldId id="328" r:id="rId10"/>
    <p:sldId id="327" r:id="rId11"/>
    <p:sldId id="329" r:id="rId12"/>
    <p:sldId id="326" r:id="rId13"/>
    <p:sldId id="322" r:id="rId14"/>
    <p:sldId id="325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546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14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Gospel Spreads and Converts </a:t>
            </a:r>
            <a:br>
              <a:rPr lang="en-US" dirty="0" smtClean="0"/>
            </a:br>
            <a:r>
              <a:rPr lang="en-US" dirty="0" smtClean="0"/>
              <a:t>the First Gentiles to Christ (10:1-11:18)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-14706600" y="4953000"/>
            <a:ext cx="143256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Please pick up a </a:t>
            </a:r>
            <a:r>
              <a:rPr lang="en-US" sz="2800" b="1" u="sng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handout</a:t>
            </a: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from the table in the back of the auditorium for class this morning.</a:t>
            </a:r>
            <a:endParaRPr lang="en-US" sz="2800" b="1" dirty="0">
              <a:solidFill>
                <a:srgbClr val="99FFCC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coming of the Holy Spirit upon the Gentiles was before and separate from </a:t>
            </a:r>
            <a:r>
              <a:rPr lang="en-US" u="sng" dirty="0" smtClean="0"/>
              <a:t>salvation</a:t>
            </a:r>
            <a:r>
              <a:rPr lang="en-US" dirty="0" smtClean="0"/>
              <a:t>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It is critical to keep Acts </a:t>
            </a:r>
            <a:r>
              <a:rPr lang="en-US" u="sng" dirty="0" smtClean="0"/>
              <a:t>11</a:t>
            </a:r>
            <a:r>
              <a:rPr lang="en-US" dirty="0" smtClean="0"/>
              <a:t> with Acts 10.  Acts 11:4-17 are the events “in order” (v.4).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Cornelius sent for Peter &amp; when Peter arrived, Cornelius was </a:t>
            </a:r>
            <a:r>
              <a:rPr lang="en-US" u="sng" dirty="0" smtClean="0"/>
              <a:t>not saved</a:t>
            </a:r>
            <a:r>
              <a:rPr lang="en-US" dirty="0" smtClean="0"/>
              <a:t> (11:14)!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went to Cornelius to tell him things commanded by God (10:33; 11:14).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“Peter opened his mouth” (10:34) and “began to speak” (11:15).  They’re not saved!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coming of the Holy Spirit upon the Gentiles was before and separate from salvation!</a:t>
            </a:r>
          </a:p>
          <a:p>
            <a:pPr marL="690563" lvl="1" indent="-290513">
              <a:buFont typeface="+mj-lt"/>
              <a:buAutoNum type="arabicPeriod" startAt="5"/>
            </a:pPr>
            <a:r>
              <a:rPr lang="en-US" dirty="0" smtClean="0"/>
              <a:t>Just as he “</a:t>
            </a:r>
            <a:r>
              <a:rPr lang="en-US" u="sng" dirty="0" smtClean="0"/>
              <a:t>began</a:t>
            </a:r>
            <a:r>
              <a:rPr lang="en-US" dirty="0" smtClean="0"/>
              <a:t> to speak, the Holy Spirit fell upon them” (11:15).  Not saved yet!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This all happened before hearing or responding to the message of salvation (14).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The Holy Spirit came as a sign to Peter and his companions (10:45; 11:15-18).</a:t>
            </a:r>
          </a:p>
          <a:p>
            <a:pPr marL="690563" lvl="1" indent="-290513">
              <a:buFont typeface="+mj-lt"/>
              <a:buAutoNum type="arabicPeriod" startAt="6"/>
            </a:pPr>
            <a:r>
              <a:rPr lang="en-US" dirty="0" smtClean="0"/>
              <a:t>The Gentiles began to speak in tongues, magnifying the gift of the Spirit (10:46).</a:t>
            </a:r>
          </a:p>
          <a:p>
            <a:pPr marL="684213" lvl="1" indent="-284163">
              <a:buFont typeface="+mj-lt"/>
              <a:buAutoNum type="arabicPeriod" startAt="6"/>
            </a:pPr>
            <a:r>
              <a:rPr lang="en-US" dirty="0" smtClean="0"/>
              <a:t>Peter preached the life, death and resurrection of Christ (10:36-42).  Not saved yet!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coming of the Holy Spirit upon the Gentiles was before and separate from salvation!</a:t>
            </a:r>
          </a:p>
          <a:p>
            <a:pPr marL="690563" lvl="1" indent="-290513">
              <a:buFont typeface="+mj-lt"/>
              <a:buAutoNum type="arabicPeriod" startAt="8"/>
            </a:pPr>
            <a:r>
              <a:rPr lang="en-US" dirty="0" smtClean="0"/>
              <a:t>Peter then told how to “receive </a:t>
            </a:r>
            <a:r>
              <a:rPr lang="en-US" u="sng" dirty="0" smtClean="0"/>
              <a:t>remission</a:t>
            </a:r>
            <a:r>
              <a:rPr lang="en-US" dirty="0" smtClean="0"/>
              <a:t> of sins” (because they didn’t have it yet):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“Believe in Him” (10:43) – emphasizing lifetime of obedient faith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“Repent unto life” (11:18) – opportunity to repent unto (“</a:t>
            </a:r>
            <a:r>
              <a:rPr lang="en-US" dirty="0" err="1" smtClean="0"/>
              <a:t>eis</a:t>
            </a:r>
            <a:r>
              <a:rPr lang="en-US" dirty="0" smtClean="0"/>
              <a:t>”) life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“Commanded them to be baptized” (10:48) – for remission (2:38)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“Through” or “in the name (by authority) of the Lord” (10:43, 48).</a:t>
            </a:r>
          </a:p>
          <a:p>
            <a:pPr marL="857250" lvl="1" indent="-457200">
              <a:buFont typeface="+mj-lt"/>
              <a:buAutoNum type="arabicPeriod" startAt="9"/>
            </a:pPr>
            <a:r>
              <a:rPr lang="en-US" dirty="0" smtClean="0"/>
              <a:t>If, as is claimed, the Holy Spirit fell on them (and saved them) before </a:t>
            </a:r>
            <a:r>
              <a:rPr lang="en-US" u="sng" dirty="0" smtClean="0"/>
              <a:t>baptism</a:t>
            </a:r>
            <a:r>
              <a:rPr lang="en-US" dirty="0" smtClean="0"/>
              <a:t>: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Then the Holy Spirit saved them before they </a:t>
            </a:r>
            <a:r>
              <a:rPr lang="en-US" u="sng" dirty="0" smtClean="0"/>
              <a:t>believed</a:t>
            </a:r>
            <a:r>
              <a:rPr lang="en-US" dirty="0" smtClean="0"/>
              <a:t> (10:43).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Then the Holy Spirit saved them before they </a:t>
            </a:r>
            <a:r>
              <a:rPr lang="en-US" u="sng" dirty="0" smtClean="0"/>
              <a:t>heard</a:t>
            </a:r>
            <a:r>
              <a:rPr lang="en-US" dirty="0" smtClean="0"/>
              <a:t> (11:15).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lphaUcPeriod" startAt="5"/>
            </a:pPr>
            <a:r>
              <a:rPr lang="en-US" dirty="0" smtClean="0"/>
              <a:t>The baptism of the Holy Spirit is only recorded </a:t>
            </a:r>
            <a:r>
              <a:rPr lang="en-US" u="sng" dirty="0" smtClean="0"/>
              <a:t>twice</a:t>
            </a:r>
            <a:r>
              <a:rPr lang="en-US" dirty="0" smtClean="0"/>
              <a:t> in the New Testament.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On Pentecost (“at the beginning,” 11:15) upon the 12 apostles (Jews) in </a:t>
            </a:r>
            <a:r>
              <a:rPr lang="en-US" u="sng" dirty="0" smtClean="0"/>
              <a:t>Acts 2</a:t>
            </a:r>
            <a:r>
              <a:rPr lang="en-US" dirty="0" smtClean="0"/>
              <a:t>:1-4.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On this occasion, in </a:t>
            </a:r>
            <a:r>
              <a:rPr lang="en-US" u="sng" dirty="0" smtClean="0"/>
              <a:t>Acts 10</a:t>
            </a:r>
            <a:r>
              <a:rPr lang="en-US" dirty="0" smtClean="0"/>
              <a:t>, “God gave [the Gentiles] the same gift” (11:17).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drew a parallel between the events on Pentecost (Acts 2) and these events.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connected the events with Jesus’ promise in </a:t>
            </a:r>
            <a:r>
              <a:rPr lang="en-US" u="sng" dirty="0" smtClean="0"/>
              <a:t>Acts 1:5</a:t>
            </a:r>
            <a:r>
              <a:rPr lang="en-US" dirty="0" smtClean="0"/>
              <a:t> (11:16).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called it “the </a:t>
            </a:r>
            <a:r>
              <a:rPr lang="en-US" u="sng" dirty="0" smtClean="0"/>
              <a:t>same</a:t>
            </a:r>
            <a:r>
              <a:rPr lang="en-US" dirty="0" smtClean="0"/>
              <a:t> gift” (11:17), having said they received “just as we” (10:47).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Joel prophesied the Spirit would be poured out on </a:t>
            </a:r>
            <a:r>
              <a:rPr lang="en-US" u="sng" dirty="0" smtClean="0"/>
              <a:t>all</a:t>
            </a:r>
            <a:r>
              <a:rPr lang="en-US" dirty="0" smtClean="0"/>
              <a:t> flesh (Joel 2:28; Ac. 2:17; 10:45).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“To the end of the age” (Mt. 28:20), “there is one baptism” (Eph. 4:5)—i.e., in water.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Peter defended his actions to the Jews by saying it was </a:t>
            </a:r>
            <a:r>
              <a:rPr lang="en-US" u="sng" dirty="0" smtClean="0"/>
              <a:t>God’s will</a:t>
            </a:r>
            <a:r>
              <a:rPr lang="en-US" dirty="0" smtClean="0"/>
              <a:t> and not his (11:1-18).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was told in a vision, “What </a:t>
            </a:r>
            <a:r>
              <a:rPr lang="en-US" u="sng" dirty="0" smtClean="0"/>
              <a:t>God</a:t>
            </a:r>
            <a:r>
              <a:rPr lang="en-US" dirty="0" smtClean="0"/>
              <a:t> has cleansed you must not call common” (11:9).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“Then the </a:t>
            </a:r>
            <a:r>
              <a:rPr lang="en-US" u="sng" dirty="0" smtClean="0"/>
              <a:t>Spirit</a:t>
            </a:r>
            <a:r>
              <a:rPr lang="en-US" dirty="0" smtClean="0"/>
              <a:t> told me to go with them, doubting nothing” (11:12).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“He told us how he had seen </a:t>
            </a:r>
            <a:r>
              <a:rPr lang="en-US" u="sng" dirty="0" smtClean="0"/>
              <a:t>an angel</a:t>
            </a:r>
            <a:r>
              <a:rPr lang="en-US" dirty="0" smtClean="0"/>
              <a:t>…who said to him, “…Call for Peter” (11:13).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 </a:t>
            </a:r>
            <a:r>
              <a:rPr lang="en-US" u="sng" dirty="0" smtClean="0"/>
              <a:t>Holy Spirit</a:t>
            </a:r>
            <a:r>
              <a:rPr lang="en-US" dirty="0" smtClean="0"/>
              <a:t> fell upon them, as upon us” (11:15).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“Then I remembered the word of the </a:t>
            </a:r>
            <a:r>
              <a:rPr lang="en-US" u="sng" dirty="0" smtClean="0"/>
              <a:t>Lord</a:t>
            </a:r>
            <a:r>
              <a:rPr lang="en-US" dirty="0" smtClean="0"/>
              <a:t>, how </a:t>
            </a:r>
            <a:r>
              <a:rPr lang="en-US" u="sng" dirty="0" smtClean="0"/>
              <a:t>He</a:t>
            </a:r>
            <a:r>
              <a:rPr lang="en-US" dirty="0" smtClean="0"/>
              <a:t> said…” (11:16).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KEY: “If therefore </a:t>
            </a:r>
            <a:r>
              <a:rPr lang="en-US" u="sng" dirty="0" smtClean="0"/>
              <a:t>God</a:t>
            </a:r>
            <a:r>
              <a:rPr lang="en-US" dirty="0" smtClean="0"/>
              <a:t> gave them…who was I that I could withstand </a:t>
            </a:r>
            <a:r>
              <a:rPr lang="en-US" u="sng" dirty="0" smtClean="0"/>
              <a:t>God</a:t>
            </a:r>
            <a:r>
              <a:rPr lang="en-US" dirty="0" smtClean="0"/>
              <a:t>?” (11:17).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“When they heard…they glorified </a:t>
            </a:r>
            <a:r>
              <a:rPr lang="en-US" u="sng" dirty="0" smtClean="0"/>
              <a:t>God</a:t>
            </a:r>
            <a:r>
              <a:rPr lang="en-US" dirty="0" smtClean="0"/>
              <a:t>, saying, ‘Then </a:t>
            </a:r>
            <a:r>
              <a:rPr lang="en-US" u="sng" dirty="0" smtClean="0"/>
              <a:t>God</a:t>
            </a:r>
            <a:r>
              <a:rPr lang="en-US" dirty="0" smtClean="0"/>
              <a:t> has also granted’” (11:18).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need to call together our family and close friends to hear the gospel!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need to recognize the gospel is for all and to take it to all without doubting!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don’t need to change the message to fit the hearers; the same message is for all!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don’t need to question God’s plan; we just need to submit to it and obey it!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Cornelius was instructed by God to send for Peter to hear </a:t>
            </a:r>
            <a:r>
              <a:rPr lang="en-US" sz="2400" u="sng" dirty="0" smtClean="0"/>
              <a:t>the gospel</a:t>
            </a:r>
            <a:r>
              <a:rPr lang="en-US" sz="2400" dirty="0" smtClean="0"/>
              <a:t> message (10:1-8).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Cornelius lived in Caesarea, the headquarters of the Roman government in Palestine.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30 miles N of Joppa &amp; about 70 miles NW of Jerusalem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Centurion—an officer who commanded 100 soldiers under him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Part of the Italian Regiment/Cohort, consisting of 600 soldiers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Cornelius was a godly man, whose piety is given much detail in Scripture (10:2-3).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At the 3:00 p.m. hour of prayer (10:30), an angel appeared to Cornelius (10:3; 11:13).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Cornelius was “divinely instructed…to summon” Peter (10:5-6, 22)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Peter would speak words by which he could be saved (11:14)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It is possible to be a devout, godly and religious person, and </a:t>
            </a:r>
            <a:r>
              <a:rPr lang="en-US" u="sng" dirty="0" smtClean="0"/>
              <a:t>still be lost</a:t>
            </a:r>
            <a:r>
              <a:rPr lang="en-US" dirty="0" smtClean="0"/>
              <a:t> (10:1-6; 11:14).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God gave tremendous detail about Cornelius’ godly character to prove this point.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Cornelius was reverent, feared God and renounced idolatry, but he was </a:t>
            </a:r>
            <a:r>
              <a:rPr lang="en-US" u="sng" dirty="0" smtClean="0"/>
              <a:t>lost</a:t>
            </a:r>
            <a:r>
              <a:rPr lang="en-US" dirty="0" smtClean="0"/>
              <a:t> (10:2).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Cornelius was a strong family man &amp; generous toward others, but he was </a:t>
            </a:r>
            <a:r>
              <a:rPr lang="en-US" u="sng" dirty="0" smtClean="0"/>
              <a:t>lost</a:t>
            </a:r>
            <a:r>
              <a:rPr lang="en-US" dirty="0" smtClean="0"/>
              <a:t> (10:2).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Cornelius prayed to God always and even fasted, but he was </a:t>
            </a:r>
            <a:r>
              <a:rPr lang="en-US" u="sng" dirty="0" smtClean="0"/>
              <a:t>lost</a:t>
            </a:r>
            <a:r>
              <a:rPr lang="en-US" dirty="0" smtClean="0"/>
              <a:t> (10:2, 30).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Cornelius was righteous, just and had a good reputation, but he was </a:t>
            </a:r>
            <a:r>
              <a:rPr lang="en-US" u="sng" dirty="0" smtClean="0"/>
              <a:t>lost</a:t>
            </a:r>
            <a:r>
              <a:rPr lang="en-US" dirty="0" smtClean="0"/>
              <a:t> (10:22).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Cornelius was evangelistic, compliant and humble, but he was </a:t>
            </a:r>
            <a:r>
              <a:rPr lang="en-US" u="sng" dirty="0" smtClean="0"/>
              <a:t>lost</a:t>
            </a:r>
            <a:r>
              <a:rPr lang="en-US" dirty="0" smtClean="0"/>
              <a:t> (10:24-25, 33).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While very godly, spiritual and devoted to God, Cornelius was </a:t>
            </a:r>
            <a:r>
              <a:rPr lang="en-US" u="sng" dirty="0" smtClean="0"/>
              <a:t>not saved</a:t>
            </a:r>
            <a:r>
              <a:rPr lang="en-US" dirty="0" smtClean="0"/>
              <a:t> (11:14).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prayer of a sinner will </a:t>
            </a:r>
            <a:r>
              <a:rPr lang="en-US" u="sng" dirty="0" smtClean="0"/>
              <a:t>not save</a:t>
            </a:r>
            <a:r>
              <a:rPr lang="en-US" dirty="0" smtClean="0"/>
              <a:t> him, but God does know the </a:t>
            </a:r>
            <a:r>
              <a:rPr lang="en-US" u="sng" dirty="0" smtClean="0"/>
              <a:t>heart</a:t>
            </a:r>
            <a:r>
              <a:rPr lang="en-US" dirty="0" smtClean="0"/>
              <a:t> (10:4, 30-32).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An alien sinner is not saved by praying, which Saul and Cornelius both prove.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Cornelius’ prayers and alms were known by God (10:4, 31), but he was lost (11:14).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God is aware of sincere hearts &amp; is moved by honest, seeking souls (cf. 16:9; Jn. 7:17).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lphaUcPeriod" startAt="2"/>
            </a:pPr>
            <a:r>
              <a:rPr lang="en-US" sz="3000" dirty="0" smtClean="0"/>
              <a:t>The day after Cornelius’ vision, Peter saw a </a:t>
            </a:r>
            <a:r>
              <a:rPr lang="en-US" sz="3000" u="sng" dirty="0" smtClean="0"/>
              <a:t>vision</a:t>
            </a:r>
            <a:r>
              <a:rPr lang="en-US" sz="3000" dirty="0" smtClean="0"/>
              <a:t> from heaven (10:9-23; 11:4-12).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was shown all kinds of animals &amp; told to eat (10:11-13).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refused to eat anything ceremonially </a:t>
            </a:r>
            <a:r>
              <a:rPr lang="en-US" u="sng" dirty="0" smtClean="0"/>
              <a:t>unclean</a:t>
            </a:r>
            <a:r>
              <a:rPr lang="en-US" dirty="0" smtClean="0"/>
              <a:t> to a Jew (Lev. 11:4; Deut. 14:3-7).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did not understand that the Law of Moses was no longer binding (Col. 2:14).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was shown the vision 3 times to establish it was from God &amp; that it would happen.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continued to be perplexed to explain the vision (10:17).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made the right connection that the animals in the sheet were </a:t>
            </a:r>
            <a:r>
              <a:rPr lang="en-US" u="sng" dirty="0" smtClean="0"/>
              <a:t>people</a:t>
            </a:r>
            <a:r>
              <a:rPr lang="en-US" dirty="0" smtClean="0"/>
              <a:t> (10:28).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Spirit told Peter to go with Cornelius’ men, without </a:t>
            </a:r>
            <a:r>
              <a:rPr lang="en-US" u="sng" dirty="0" smtClean="0"/>
              <a:t>doubting</a:t>
            </a:r>
            <a:r>
              <a:rPr lang="en-US" dirty="0" smtClean="0"/>
              <a:t> (10:20; 11:12).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Peter went to Caesarea, to the home of a </a:t>
            </a:r>
            <a:r>
              <a:rPr lang="en-US" u="sng" dirty="0" smtClean="0"/>
              <a:t>Gentile</a:t>
            </a:r>
            <a:r>
              <a:rPr lang="en-US" dirty="0" smtClean="0"/>
              <a:t>, with six fellow Jews (10:24-33; 11:12).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Four days after his vision, Cornelius had gathered his relatives and friends (10:24).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told them it was unlawful (acc. to Jewish custom) for him to be there (10:28).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From Cornelius’ explanation, Peter realized God had been working </a:t>
            </a:r>
            <a:r>
              <a:rPr lang="en-US" u="sng" dirty="0" smtClean="0"/>
              <a:t>on both sides</a:t>
            </a:r>
            <a:r>
              <a:rPr lang="en-US" dirty="0" smtClean="0"/>
              <a:t>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was to speak “all the things commanded…by God” to be saved (10:32-33; 11:14).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Peter preached to the Gentiles about </a:t>
            </a:r>
            <a:r>
              <a:rPr lang="en-US" u="sng" dirty="0" smtClean="0"/>
              <a:t>Jesus Christ</a:t>
            </a:r>
            <a:r>
              <a:rPr lang="en-US" dirty="0" smtClean="0"/>
              <a:t> and the </a:t>
            </a:r>
            <a:r>
              <a:rPr lang="en-US" u="sng" dirty="0" smtClean="0"/>
              <a:t>universal</a:t>
            </a:r>
            <a:r>
              <a:rPr lang="en-US" dirty="0" smtClean="0"/>
              <a:t> gospel (10:34-48).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Lord had opened Peter’s eyes through the sheet vision &amp; now through Cornelius.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same gospel Peter had preached to the Jews was what he preached to Gentiles.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To confirm to Peter God’s hand in these events, the Spirit visibly fell on the Gentiles.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same command to be baptized, that Peter gave the Jews, he gave the Gentiles.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The gospel is for </a:t>
            </a:r>
            <a:r>
              <a:rPr lang="en-US" u="sng" dirty="0" smtClean="0"/>
              <a:t>all</a:t>
            </a:r>
            <a:r>
              <a:rPr lang="en-US" dirty="0" smtClean="0"/>
              <a:t>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God does not show partiality based upon the external (10:34; cf. 1 Sam. 16:7).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u="sng" dirty="0" smtClean="0"/>
              <a:t>Every</a:t>
            </a:r>
            <a:r>
              <a:rPr lang="en-US" dirty="0" smtClean="0"/>
              <a:t> nation” has the opportunity to be “accepted by God” (10:35).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conditions are the same for </a:t>
            </a:r>
            <a:r>
              <a:rPr lang="en-US" u="sng" dirty="0" smtClean="0"/>
              <a:t>all</a:t>
            </a:r>
            <a:r>
              <a:rPr lang="en-US" dirty="0" smtClean="0"/>
              <a:t>, and anyone (i.e., “whoever”) may obey.</a:t>
            </a:r>
          </a:p>
          <a:p>
            <a:pPr marL="1082675" lvl="2" indent="-282575">
              <a:buFont typeface="+mj-lt"/>
              <a:buAutoNum type="alphaLcParenR"/>
            </a:pPr>
            <a:r>
              <a:rPr lang="en-US" dirty="0" smtClean="0"/>
              <a:t>Fear God and work His commandments steadfastly (cf. </a:t>
            </a:r>
            <a:r>
              <a:rPr lang="en-US" dirty="0" err="1" smtClean="0"/>
              <a:t>Ecc</a:t>
            </a:r>
            <a:r>
              <a:rPr lang="en-US" dirty="0" smtClean="0"/>
              <a:t>. 12:13; Ps. 119:172).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Jesus is the Lord of </a:t>
            </a:r>
            <a:r>
              <a:rPr lang="en-US" u="sng" dirty="0" smtClean="0"/>
              <a:t>all</a:t>
            </a:r>
            <a:r>
              <a:rPr lang="en-US" dirty="0" smtClean="0"/>
              <a:t>, having rightful authority over </a:t>
            </a:r>
            <a:r>
              <a:rPr lang="en-US" u="sng" dirty="0" smtClean="0"/>
              <a:t>all</a:t>
            </a:r>
            <a:r>
              <a:rPr lang="en-US" dirty="0" smtClean="0"/>
              <a:t> (10:36).</a:t>
            </a:r>
          </a:p>
          <a:p>
            <a:pPr marL="1082675" lvl="2" indent="-282575">
              <a:buFont typeface="+mj-lt"/>
              <a:buAutoNum type="alphaLcParenR"/>
            </a:pPr>
            <a:r>
              <a:rPr lang="en-US" dirty="0" smtClean="0"/>
              <a:t>Therefore, </a:t>
            </a:r>
            <a:r>
              <a:rPr lang="en-US" u="sng" dirty="0" smtClean="0"/>
              <a:t>all</a:t>
            </a:r>
            <a:r>
              <a:rPr lang="en-US" dirty="0" smtClean="0"/>
              <a:t> people (saint and sinner) are amenable to the authority of Christ.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The gospel is for all!</a:t>
            </a:r>
          </a:p>
          <a:p>
            <a:pPr marL="690563" lvl="1" indent="-290513">
              <a:buFont typeface="+mj-lt"/>
              <a:buAutoNum type="arabicPeriod" startAt="5"/>
            </a:pPr>
            <a:r>
              <a:rPr lang="en-US" dirty="0" smtClean="0"/>
              <a:t>Jesus came for, lived for, was killed for and was raised for </a:t>
            </a:r>
            <a:r>
              <a:rPr lang="en-US" u="sng" dirty="0" smtClean="0"/>
              <a:t>all</a:t>
            </a:r>
            <a:r>
              <a:rPr lang="en-US" dirty="0" smtClean="0"/>
              <a:t> people (10:37-41).</a:t>
            </a:r>
          </a:p>
          <a:p>
            <a:pPr marL="684213" lvl="1" indent="-284163">
              <a:buFont typeface="+mj-lt"/>
              <a:buAutoNum type="arabicPeriod" startAt="5"/>
            </a:pPr>
            <a:r>
              <a:rPr lang="en-US" dirty="0" smtClean="0"/>
              <a:t>The gospel is to be preached to “</a:t>
            </a:r>
            <a:r>
              <a:rPr lang="en-US" u="sng" dirty="0" smtClean="0"/>
              <a:t>all</a:t>
            </a:r>
            <a:r>
              <a:rPr lang="en-US" dirty="0" smtClean="0"/>
              <a:t> people,” for He will judge </a:t>
            </a:r>
            <a:r>
              <a:rPr lang="en-US" u="sng" dirty="0" smtClean="0"/>
              <a:t>all</a:t>
            </a:r>
            <a:r>
              <a:rPr lang="en-US" dirty="0" smtClean="0"/>
              <a:t> people (10:42).</a:t>
            </a:r>
          </a:p>
          <a:p>
            <a:pPr marL="684213" lvl="1" indent="-284163">
              <a:buFont typeface="+mj-lt"/>
              <a:buAutoNum type="arabicPeriod" startAt="5"/>
            </a:pPr>
            <a:r>
              <a:rPr lang="en-US" dirty="0" smtClean="0"/>
              <a:t>The opportunity to be saved through His name is given to </a:t>
            </a:r>
            <a:r>
              <a:rPr lang="en-US" u="sng" dirty="0" smtClean="0"/>
              <a:t>all</a:t>
            </a:r>
            <a:r>
              <a:rPr lang="en-US" dirty="0" smtClean="0"/>
              <a:t> (i.e., “whoever”) (10:43).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1731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Lesson 14: The Gospel Spreads and Converts  the First Gentiles to Christ (10:1-11:18)</vt:lpstr>
      <vt:lpstr>Overview of the Passage &amp; Helpful Facts for Further Bible Study</vt:lpstr>
      <vt:lpstr>Slide 3</vt:lpstr>
      <vt:lpstr>Slide 4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8</vt:lpstr>
      <vt:lpstr>Slide 9</vt:lpstr>
      <vt:lpstr>Slide 10</vt:lpstr>
      <vt:lpstr>Slide 11</vt:lpstr>
      <vt:lpstr>Slide 12</vt:lpstr>
      <vt:lpstr>Slide 13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55</cp:revision>
  <dcterms:created xsi:type="dcterms:W3CDTF">2013-01-23T13:30:16Z</dcterms:created>
  <dcterms:modified xsi:type="dcterms:W3CDTF">2013-07-14T12:42:25Z</dcterms:modified>
</cp:coreProperties>
</file>