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21" r:id="rId4"/>
    <p:sldId id="305" r:id="rId5"/>
    <p:sldId id="306" r:id="rId6"/>
    <p:sldId id="323" r:id="rId7"/>
    <p:sldId id="318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 varScale="1">
        <p:scale>
          <a:sx n="61" d="100"/>
          <a:sy n="61" d="100"/>
        </p:scale>
        <p:origin x="-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8763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13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Conversion &amp; Early Preaching of Saul </a:t>
            </a:r>
            <a:br>
              <a:rPr lang="en-US" dirty="0" smtClean="0"/>
            </a:br>
            <a:r>
              <a:rPr lang="en-US" dirty="0" smtClean="0"/>
              <a:t>and More Miracles of Peter (9:1-43)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-14706600" y="4953000"/>
            <a:ext cx="14325600" cy="4801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Please pick up a </a:t>
            </a:r>
            <a:r>
              <a:rPr lang="en-US" sz="2800" b="1" u="sng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handout</a:t>
            </a: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from the table in the back of the auditorium for class this morning.</a:t>
            </a:r>
            <a:endParaRPr lang="en-US" sz="2800" b="1" dirty="0">
              <a:solidFill>
                <a:srgbClr val="99FFCC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Continually persecuting the disciples, Saul headed to Damascus to arrest more (9:1-9).</a:t>
            </a:r>
          </a:p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Saul </a:t>
            </a:r>
            <a:r>
              <a:rPr lang="en-US" u="sng" dirty="0" smtClean="0"/>
              <a:t>heard</a:t>
            </a:r>
            <a:r>
              <a:rPr lang="en-US" dirty="0" smtClean="0"/>
              <a:t> the Word of God, received his sight and was </a:t>
            </a:r>
            <a:r>
              <a:rPr lang="en-US" u="sng" dirty="0" smtClean="0"/>
              <a:t>baptized</a:t>
            </a:r>
            <a:r>
              <a:rPr lang="en-US" dirty="0" smtClean="0"/>
              <a:t> into Christ (9:10-19).</a:t>
            </a:r>
          </a:p>
          <a:p>
            <a:pPr marL="460375" indent="-460375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“</a:t>
            </a:r>
            <a:r>
              <a:rPr lang="en-US" u="sng" dirty="0" smtClean="0"/>
              <a:t>The Way</a:t>
            </a:r>
            <a:r>
              <a:rPr lang="en-US" dirty="0" smtClean="0"/>
              <a:t>” was a common designation for N.T. Christians (9:2; 19:9, 23; 22:4; 24:14, 22).</a:t>
            </a:r>
          </a:p>
          <a:p>
            <a:pPr marL="457200" indent="-457200">
              <a:buFont typeface="+mj-lt"/>
              <a:buAutoNum type="alphaUcPeriod"/>
            </a:pPr>
            <a:r>
              <a:rPr lang="en-US" u="sng" dirty="0" smtClean="0"/>
              <a:t>Christ and the church</a:t>
            </a:r>
            <a:r>
              <a:rPr lang="en-US" dirty="0" smtClean="0"/>
              <a:t> are inseparably and intimately tied together!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en-US" u="sng" dirty="0" smtClean="0"/>
              <a:t>Prayer</a:t>
            </a:r>
            <a:r>
              <a:rPr lang="en-US" dirty="0" smtClean="0"/>
              <a:t> does not save an alien sinner from his sins!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Baptism is a “</a:t>
            </a:r>
            <a:r>
              <a:rPr lang="en-US" u="sng" dirty="0" smtClean="0"/>
              <a:t>must</a:t>
            </a:r>
            <a:r>
              <a:rPr lang="en-US" dirty="0" smtClean="0"/>
              <a:t>” for salvation!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Saul of Tarsus was </a:t>
            </a:r>
            <a:r>
              <a:rPr lang="en-US" u="sng" dirty="0" smtClean="0"/>
              <a:t>NOT converted to Christ and saved</a:t>
            </a:r>
            <a:r>
              <a:rPr lang="en-US" dirty="0" smtClean="0"/>
              <a:t> on the road to Damascus!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Saul immediately began to </a:t>
            </a:r>
            <a:r>
              <a:rPr lang="en-US" u="sng" dirty="0" smtClean="0"/>
              <a:t>preach</a:t>
            </a:r>
            <a:r>
              <a:rPr lang="en-US" dirty="0" smtClean="0"/>
              <a:t> the gospel and was </a:t>
            </a:r>
            <a:r>
              <a:rPr lang="en-US" u="sng" dirty="0" smtClean="0"/>
              <a:t>persecuted</a:t>
            </a:r>
            <a:r>
              <a:rPr lang="en-US" dirty="0" smtClean="0"/>
              <a:t> as a result (9:20-30).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Saul continuously preached the deity of Jesus, a message he once persecuted (9:20).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Jews in Damascus plotted to kill him, so disciples helped him escape (9:23-25).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It had been 3 years since he left Jerusalem (Gal. 1:18), but he was still feared (9:26).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Barnabas intervened, taking him to Peter &amp; James (Jesus’ half-bro) (9:27; Gal. 1:19).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Saul remained in Jerusalem with Peter for 15 days (9:28; Gal. 1:18).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Hellenists in Jerusalem tried to kill Saul, so the disciples helped him escape (9:29-30).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Saul went to his home in Syria and Cilicia (Tarsus was capital of Cilicia) (Gal. 1:21-22).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6"/>
            </a:pPr>
            <a:r>
              <a:rPr lang="en-US" dirty="0" smtClean="0"/>
              <a:t>Strong, direct and hard-hitting preaching is often </a:t>
            </a:r>
            <a:r>
              <a:rPr lang="en-US" u="sng" dirty="0" smtClean="0"/>
              <a:t>needed and expected</a:t>
            </a:r>
            <a:r>
              <a:rPr lang="en-US" dirty="0" smtClean="0"/>
              <a:t> by the Lord.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Saul heralded continually (9:20); </a:t>
            </a:r>
            <a:br>
              <a:rPr lang="en-US" dirty="0" smtClean="0"/>
            </a:br>
            <a:r>
              <a:rPr lang="en-US" dirty="0" smtClean="0"/>
              <a:t>then logically argued, providing evidence (9:22); </a:t>
            </a:r>
            <a:br>
              <a:rPr lang="en-US" dirty="0" smtClean="0"/>
            </a:br>
            <a:r>
              <a:rPr lang="en-US" dirty="0" smtClean="0"/>
              <a:t>preached boldly, telling it like it is (9:27, 29); </a:t>
            </a:r>
            <a:br>
              <a:rPr lang="en-US" dirty="0" smtClean="0"/>
            </a:br>
            <a:r>
              <a:rPr lang="en-US" dirty="0" smtClean="0"/>
              <a:t>and even disputing/debating (9:29).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response of those who did not like his message is also indicative of its force.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Persecution against the church subsided for a while and it kept on multiplying (9:31).</a:t>
            </a:r>
          </a:p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To prepare readers for chapter 10, two miracles of Peter were highlighted (9:32-43).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 err="1" smtClean="0"/>
              <a:t>Lydda</a:t>
            </a:r>
            <a:r>
              <a:rPr lang="en-US" dirty="0" smtClean="0"/>
              <a:t>, Peter healed Aeneas, a paralytic who “arose immediately” (9:32-35).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Joppa, Peter raised Tabitha from the dead (9:36-42).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Joppa, Peter stayed with Simon a tanner, which seems significant (9:43).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7"/>
            </a:pPr>
            <a:r>
              <a:rPr lang="en-US" dirty="0" smtClean="0"/>
              <a:t>The conversions in Acts 9 each used a different word to describe when they were saved.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people of Joppa “believed on the Lord” (9:42); the people of </a:t>
            </a:r>
            <a:r>
              <a:rPr lang="en-US" dirty="0" err="1" smtClean="0"/>
              <a:t>Lydda</a:t>
            </a:r>
            <a:r>
              <a:rPr lang="en-US" dirty="0" smtClean="0"/>
              <a:t> “turned to the Lord” (9:35); Saul of Tarsus “arose and was baptized” (9:18).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Using synecdoche, each conversion mentions a part of what they did to represent the whole of what they did.  Complete obedience was required in each case.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May those who are “of the Way” so live that we can be recognized as “of the Way”!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Let us realize that if Saul of Tarsus could be converted then anyone can be converted!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As Saul preached immediately, may we preach the gospel message we obeyed ourselves!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May we be like Barnabas and bring brethren together rather than driving wedges!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When we “walk in the fear of the Lord,” we can “enjoy peace” and be “built up” (9:31)!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May we, like Tabitha, busy ourselves with an abundance of good works and kind deeds!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642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Lesson 13: The Conversion &amp; Early Preaching of Saul  and More Miracles of Peter (9:1-43)</vt:lpstr>
      <vt:lpstr>Overview of the Passage &amp; Helpful Facts for Further Bible Study</vt:lpstr>
      <vt:lpstr>Slide 3</vt:lpstr>
      <vt:lpstr>Overview of the Passage &amp; Helpful Facts for Further Bible Study</vt:lpstr>
      <vt:lpstr>Slide 5</vt:lpstr>
      <vt:lpstr>Overview of the Passage &amp; Helpful Facts for Further Bible Study</vt:lpstr>
      <vt:lpstr>Slide 7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soundshack</cp:lastModifiedBy>
  <cp:revision>55</cp:revision>
  <dcterms:created xsi:type="dcterms:W3CDTF">2013-01-23T13:30:16Z</dcterms:created>
  <dcterms:modified xsi:type="dcterms:W3CDTF">2013-06-23T13:48:54Z</dcterms:modified>
</cp:coreProperties>
</file>