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14" r:id="rId4"/>
    <p:sldId id="316" r:id="rId5"/>
    <p:sldId id="306" r:id="rId6"/>
    <p:sldId id="29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38800"/>
            <a:ext cx="80010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11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Stirring Sermon &amp; </a:t>
            </a:r>
            <a:br>
              <a:rPr lang="en-US" dirty="0" smtClean="0"/>
            </a:br>
            <a:r>
              <a:rPr lang="en-US" dirty="0" smtClean="0"/>
              <a:t>Senseless Stoning of Stephen (7:1-60)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Stephen’s inspired defense closed with a severe and stinging </a:t>
            </a:r>
            <a:r>
              <a:rPr lang="en-US" u="sng" dirty="0" smtClean="0"/>
              <a:t>rebuke</a:t>
            </a:r>
            <a:r>
              <a:rPr lang="en-US" dirty="0" smtClean="0"/>
              <a:t> (7:51-53).</a:t>
            </a:r>
            <a:endParaRPr lang="en-US" u="sng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“You stiff-necked and uncircumcised in heart and ears!” (7:51) – stubborn pagans!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“You always resist the Holy Spirit” (7:52).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“You now have become the betrayers and murders” of your own Messiah (7:52).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You “have received the law…and have not kept it” (7:53).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Stephen’s sermon </a:t>
            </a:r>
            <a:r>
              <a:rPr lang="en-US" u="sng" dirty="0" smtClean="0"/>
              <a:t>enraged</a:t>
            </a:r>
            <a:r>
              <a:rPr lang="en-US" dirty="0" smtClean="0"/>
              <a:t> his accusers to violence &amp; an illegal </a:t>
            </a:r>
            <a:r>
              <a:rPr lang="en-US" u="sng" dirty="0" smtClean="0"/>
              <a:t>mob execution</a:t>
            </a:r>
            <a:r>
              <a:rPr lang="en-US" dirty="0" smtClean="0"/>
              <a:t> (7:54-60).	</a:t>
            </a:r>
            <a:endParaRPr lang="en-US" u="sng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His hearers were “cut to the heart” (sawn asunder with anger like 5:33, not 2:37).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They gnashed at him with their teeth (7:54), cried out with a loud voice, stopped their ears, rushed at him, cast him out of the city &amp; “were stoning” him (7:57-58).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 70-member Sanhedrin council led the way.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Young Saul was present, approving of the action and standing guard (7:58).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Stephen’s sermon enraged his accusers to violence &amp; an illegal mob execution (7:54-60).	</a:t>
            </a:r>
            <a:endParaRPr lang="en-US" u="sng" dirty="0" smtClean="0"/>
          </a:p>
          <a:p>
            <a:pPr marL="746125" lvl="1" indent="-288925">
              <a:buFont typeface="+mj-lt"/>
              <a:buAutoNum type="arabicPeriod" startAt="2"/>
            </a:pPr>
            <a:r>
              <a:rPr lang="en-US" dirty="0" smtClean="0"/>
              <a:t>As the first martyr for the cause of Christ, Stephen was remarkably focused!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He “gazed into heaven” &amp; saw “Jesus standing at the right hand of God” (7:55-56).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He kept on calling on the Lord:  “Lord Jesus, receive my spirit” (7:59).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He knelt down in reverence:  “Lord, do not charge them with this sin” (7:60).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There are remarkable parallels between events in Stephen’s death &amp; Jesus’ death.</a:t>
            </a:r>
          </a:p>
          <a:p>
            <a:pPr marL="746125" lvl="1" indent="-288925">
              <a:buFont typeface="+mj-lt"/>
              <a:buAutoNum type="arabicPeriod" startAt="2"/>
            </a:pPr>
            <a:r>
              <a:rPr lang="en-US" dirty="0" smtClean="0"/>
              <a:t>This first killing of a Christian led to “a great persecution against the church” (8:1).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7"/>
            </a:pPr>
            <a:r>
              <a:rPr lang="en-US" dirty="0" smtClean="0"/>
              <a:t>There is life after death (7:59-60).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When the body dies, the spirit separates from the body and survives (cf. Jas. 2:26).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The spirit of the faithful will be with the Lord (Phil. 1:23) and conscious (Rev. 6:9-11).</a:t>
            </a:r>
          </a:p>
          <a:p>
            <a:pPr marL="746125" lvl="1">
              <a:buFont typeface="+mj-lt"/>
              <a:buAutoNum type="arabicPeriod"/>
            </a:pPr>
            <a:r>
              <a:rPr lang="en-US" dirty="0" smtClean="0"/>
              <a:t>By means of His resurrection, Jesus is Lord of both the dead &amp; the living (cf. Ro. 14:9).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God is with us at all times and will deliver us out of the troubles and trials of life!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How absurd it is to elevate and serve the work of our own hands over the Almighty God!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In times of trouble, may God help us to look to Jesus and set our sights on things above!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Stephen did not waver in his trust in the Lord!  May we not waver in our trust in Him!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314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Lesson 11: The Stirring Sermon &amp;  Senseless Stoning of Stephen (7:1-60)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Slide 5</vt:lpstr>
      <vt:lpstr>Practical Points of Application 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47</cp:revision>
  <dcterms:created xsi:type="dcterms:W3CDTF">2013-01-23T13:30:16Z</dcterms:created>
  <dcterms:modified xsi:type="dcterms:W3CDTF">2013-05-15T22:59:53Z</dcterms:modified>
</cp:coreProperties>
</file>