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0" r:id="rId4"/>
    <p:sldId id="305" r:id="rId5"/>
    <p:sldId id="306" r:id="rId6"/>
    <p:sldId id="284" r:id="rId7"/>
    <p:sldId id="307" r:id="rId8"/>
    <p:sldId id="308" r:id="rId9"/>
    <p:sldId id="296" r:id="rId10"/>
    <p:sldId id="295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38800"/>
            <a:ext cx="8001000" cy="9144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10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Selection of Seven Servants &amp; </a:t>
            </a:r>
            <a:br>
              <a:rPr lang="en-US" dirty="0" smtClean="0"/>
            </a:br>
            <a:r>
              <a:rPr lang="en-US" dirty="0" smtClean="0"/>
              <a:t>The Arrest of Stephen (6:1-15) 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7"/>
            </a:pPr>
            <a:r>
              <a:rPr lang="en-US" dirty="0" smtClean="0"/>
              <a:t>Early Christians were openly engaging in debates about the truth of God’s Word (6:9).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Christianity is not a passive, get-pushed-around religion.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With open debates, at the least people are able to hear both sides of an argument.</a:t>
            </a:r>
          </a:p>
          <a:p>
            <a:pPr marL="860425" lvl="1" indent="-460375">
              <a:buFont typeface="+mj-lt"/>
              <a:buAutoNum type="arabicPeriod"/>
            </a:pPr>
            <a:r>
              <a:rPr lang="en-US" dirty="0" smtClean="0"/>
              <a:t>While truth can be disobeyed, it cannot be escaped.  Truth cannot “be answered”!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It is possible (and beneficial) for needs to be expressed without complaining!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If one is bold enough to complain about something, he should be willing to work the fix!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Am I one of good reputation, bearing the fruit of the Spirit and full of wisdom?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If church growth depended on me (and it does), how much am I spreading the gospel?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u="sng" dirty="0" smtClean="0"/>
              <a:t>Seven servants</a:t>
            </a:r>
            <a:r>
              <a:rPr lang="en-US" dirty="0" smtClean="0"/>
              <a:t> were selected to </a:t>
            </a:r>
            <a:r>
              <a:rPr lang="en-US" u="sng" dirty="0" smtClean="0"/>
              <a:t>serve</a:t>
            </a:r>
            <a:r>
              <a:rPr lang="en-US" dirty="0" smtClean="0"/>
              <a:t> the church (6:1-6).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With the growth of the church, it was now made up of a mixture of Jews (6:1).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u="sng" dirty="0" smtClean="0"/>
              <a:t>need</a:t>
            </a:r>
            <a:r>
              <a:rPr lang="en-US" dirty="0" smtClean="0"/>
              <a:t> among the Grecian brethren was raised by way of complaint (6:1).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wisdom of the inspired plan ensured the </a:t>
            </a:r>
            <a:r>
              <a:rPr lang="en-US" u="sng" dirty="0" smtClean="0"/>
              <a:t>proper men</a:t>
            </a:r>
            <a:r>
              <a:rPr lang="en-US" dirty="0" smtClean="0"/>
              <a:t> served in the </a:t>
            </a:r>
            <a:r>
              <a:rPr lang="en-US" u="sng" dirty="0" smtClean="0"/>
              <a:t>proper roles</a:t>
            </a:r>
            <a:r>
              <a:rPr lang="en-US" dirty="0" smtClean="0"/>
              <a:t>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apostles served in the preaching and teaching of the word of God (6:2-4).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They would “put [other men] in charge of this task” (NASB), “over” it (6:3).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apostles would steadfastly continue in the “service” of the word (6:4).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In the church, there is not a </a:t>
            </a:r>
            <a:r>
              <a:rPr lang="en-US" u="sng" dirty="0" smtClean="0"/>
              <a:t>serving</a:t>
            </a:r>
            <a:r>
              <a:rPr lang="en-US" dirty="0" smtClean="0"/>
              <a:t> class and a class </a:t>
            </a:r>
            <a:r>
              <a:rPr lang="en-US" u="sng" dirty="0" smtClean="0"/>
              <a:t>being served</a:t>
            </a:r>
            <a:r>
              <a:rPr lang="en-US" dirty="0" smtClean="0"/>
              <a:t>. 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Hebrew &amp; the Hellenist Christians were equally members of the body of Christ.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Therefore, the Hellenists could equally be appointed “over” a task to serve.</a:t>
            </a:r>
          </a:p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There is a need in the church today for men to be able to serve in their proper roles!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Shepherds need to be able to shepherd.  Preachers need to be able to preach.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Deacons need to be able to “</a:t>
            </a:r>
            <a:r>
              <a:rPr lang="en-US" dirty="0" err="1" smtClean="0"/>
              <a:t>deac</a:t>
            </a:r>
            <a:r>
              <a:rPr lang="en-US" dirty="0" smtClean="0"/>
              <a:t>” – i.e., serve (Greek </a:t>
            </a:r>
            <a:r>
              <a:rPr lang="en-US" i="1" dirty="0" err="1" smtClean="0"/>
              <a:t>diakonos</a:t>
            </a:r>
            <a:r>
              <a:rPr lang="en-US" dirty="0" smtClean="0"/>
              <a:t>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“every part does its share,” it “causes growth of the body” (Eph. 4:11-16).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Seven servants were selected to serve the church (6:1-6).</a:t>
            </a:r>
            <a:endParaRPr lang="en-US" u="sng" dirty="0" smtClean="0"/>
          </a:p>
          <a:p>
            <a:pPr marL="746125" lvl="1" indent="-288925">
              <a:buFont typeface="+mj-lt"/>
              <a:buAutoNum type="arabicPeriod" startAt="4"/>
            </a:pPr>
            <a:r>
              <a:rPr lang="en-US" dirty="0" smtClean="0"/>
              <a:t>The wisdom of the inspired plan empowered the disgruntled to </a:t>
            </a:r>
            <a:r>
              <a:rPr lang="en-US" u="sng" dirty="0" smtClean="0"/>
              <a:t>fix the problem</a:t>
            </a:r>
            <a:r>
              <a:rPr lang="en-US" dirty="0" smtClean="0"/>
              <a:t> (6:3-6).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Neither the apostles nor the “Hebrews” fixed the problem for the Hellenists.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Hellenists were to seek out from </a:t>
            </a:r>
            <a:r>
              <a:rPr lang="en-US" u="sng" dirty="0" smtClean="0"/>
              <a:t>among themselves</a:t>
            </a:r>
            <a:r>
              <a:rPr lang="en-US" dirty="0" smtClean="0"/>
              <a:t> qualified men.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church desired to maintain unity, so the solution was well-pleasing to them.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 Hellenists chose seven Hellenists (the names in verses 5-6 are Greek names).</a:t>
            </a:r>
          </a:p>
          <a:p>
            <a:pPr marL="746125" lvl="1" indent="-288925">
              <a:buFont typeface="+mj-lt"/>
              <a:buAutoNum type="arabicPeriod" startAt="5"/>
            </a:pPr>
            <a:r>
              <a:rPr lang="en-US" dirty="0" smtClean="0"/>
              <a:t>The apostles </a:t>
            </a:r>
            <a:r>
              <a:rPr lang="en-US" u="sng" dirty="0" smtClean="0"/>
              <a:t>laid hands</a:t>
            </a:r>
            <a:r>
              <a:rPr lang="en-US" dirty="0" smtClean="0"/>
              <a:t> on the seven men to bestow miraculous gifts of the Spirit.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While Scripture gives the qualifications for church leaders, it does not specify a selection and appointment process.  That is an expedient, left up to each individual congregation.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 is apostolic precedent, though, for the choosing of church leaders in Acts 6.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congregation was involved.  They looked out among them, using qualifications.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2"/>
            </a:pPr>
            <a:r>
              <a:rPr lang="en-US" dirty="0" smtClean="0"/>
              <a:t>The growth of the church reached another level with </a:t>
            </a:r>
            <a:r>
              <a:rPr lang="en-US" u="sng" dirty="0" smtClean="0"/>
              <a:t>many priests</a:t>
            </a:r>
            <a:r>
              <a:rPr lang="en-US" dirty="0" smtClean="0"/>
              <a:t> being converted (6:7).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 word of God was spreading constantly” – the cause is stated for the effect.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“The number of the disciples kept on multiplying greatly” because the word spread.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“A great many of the priests were obedient” – the power of the gospel was at work.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priests were “obedient to the faith.”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dirty="0" smtClean="0"/>
              <a:t>The church continued to grow &amp; multiply because </a:t>
            </a:r>
            <a:r>
              <a:rPr lang="en-US" u="sng" dirty="0" smtClean="0"/>
              <a:t>the word</a:t>
            </a:r>
            <a:r>
              <a:rPr lang="en-US" dirty="0" smtClean="0"/>
              <a:t> was continually spread (6:7).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When we don’t “leave the word of God” but instead “give ourselves continually…to the ministry of the word,” then “the word of God [will] spread” (6:2, 4, 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There’s a direct link between the spread of God’s word &amp; the growth of the church.</a:t>
            </a:r>
          </a:p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Conversion requires “</a:t>
            </a:r>
            <a:r>
              <a:rPr lang="en-US" u="sng" dirty="0" smtClean="0"/>
              <a:t>obedience</a:t>
            </a:r>
            <a:r>
              <a:rPr lang="en-US" dirty="0" smtClean="0"/>
              <a:t> to the faith”!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Salvation is not by faith alone!  Full obedience to God’s plan is required to be saved!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230188" indent="-230188">
              <a:buFont typeface="+mj-lt"/>
              <a:buAutoNum type="alphaUcPeriod" startAt="6"/>
            </a:pPr>
            <a:r>
              <a:rPr lang="en-US" dirty="0" smtClean="0"/>
              <a:t>“</a:t>
            </a:r>
            <a:r>
              <a:rPr lang="en-US" u="sng" dirty="0" smtClean="0"/>
              <a:t>The faith</a:t>
            </a:r>
            <a:r>
              <a:rPr lang="en-US" dirty="0" smtClean="0"/>
              <a:t>” is not subjective faith in one’s heart but an objective body of truth (6:7).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“The faith” is “the gospel” system (read Galatians 1:11, 23; 1 Timothy 5:8; Jude 3).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There is only “one faith” (Eph. 4:5), and it is absolute, emphasized by “one” &amp; “the”!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apostles devoted themselves to serving and spreading “the word” (6:2, 4, 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“The faith” involves facts to believe, commands to obey and promises to receive.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20000"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u="sng" dirty="0" smtClean="0"/>
              <a:t>Stephen</a:t>
            </a:r>
            <a:r>
              <a:rPr lang="en-US" dirty="0" smtClean="0"/>
              <a:t> was arrested and put on trial after disputing with the Pharisees (6:8-15).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God’s favor &amp; power were evident thru the signs &amp; wonders that Stephen did (6:8).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There were many synagogues in Jerusalem, set up during the </a:t>
            </a:r>
            <a:r>
              <a:rPr lang="en-US" dirty="0" err="1" smtClean="0"/>
              <a:t>intertestamental</a:t>
            </a:r>
            <a:r>
              <a:rPr lang="en-US" dirty="0" smtClean="0"/>
              <a:t> period.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Pharisees from the synagogue were having an </a:t>
            </a:r>
            <a:r>
              <a:rPr lang="en-US" u="sng" dirty="0" smtClean="0"/>
              <a:t>on-going dispute</a:t>
            </a:r>
            <a:r>
              <a:rPr lang="en-US" dirty="0" smtClean="0"/>
              <a:t> with Stephen (6:9).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The divine truth was inescapable and could not be withstood (6:10).</a:t>
            </a:r>
          </a:p>
          <a:p>
            <a:pPr lvl="2" indent="-285750">
              <a:buFont typeface="+mj-lt"/>
              <a:buAutoNum type="alphaLcParenR"/>
            </a:pPr>
            <a:r>
              <a:rPr lang="en-US" dirty="0" smtClean="0"/>
              <a:t>The Pharisees were not only losing the dispute, but losing publicly.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Stephen was arrested &amp; brought before the Sanhedrin (like Jesus &amp; the apostles) (12).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u="sng" dirty="0" smtClean="0"/>
              <a:t>False</a:t>
            </a:r>
            <a:r>
              <a:rPr lang="en-US" dirty="0" smtClean="0"/>
              <a:t> witnesses were “set up” to claim Stephen blasphemed Moses &amp; God (6:11-14).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Members of the Sanhedrin stared at Stephen, as his face was like an angel (6:15).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1066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10: The Selection of Seven Servants &amp;  The Arrest of Stephen (6:1-15) </vt:lpstr>
      <vt:lpstr>Overview of the Passage &amp; Helpful Facts for Further Bible Study</vt:lpstr>
      <vt:lpstr>Slide 3</vt:lpstr>
      <vt:lpstr>Overview of the Passage &amp; Helpful Facts for Further Bible Study</vt:lpstr>
      <vt:lpstr>Slide 5</vt:lpstr>
      <vt:lpstr>Overview of the Passage &amp; Helpful Facts for Further Bible Study</vt:lpstr>
      <vt:lpstr>Slide 7</vt:lpstr>
      <vt:lpstr>Slide 8</vt:lpstr>
      <vt:lpstr>Overview of the Passage &amp; Helpful Facts for Further Bible Study</vt:lpstr>
      <vt:lpstr>Slide 10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41</cp:revision>
  <dcterms:created xsi:type="dcterms:W3CDTF">2013-01-23T13:30:16Z</dcterms:created>
  <dcterms:modified xsi:type="dcterms:W3CDTF">2013-05-01T21:59:23Z</dcterms:modified>
</cp:coreProperties>
</file>