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0" r:id="rId4"/>
    <p:sldId id="284" r:id="rId5"/>
    <p:sldId id="29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38800"/>
            <a:ext cx="8001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9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Impact of the First Persecution Against the Church (5:1-42)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Ananias and </a:t>
            </a:r>
            <a:r>
              <a:rPr lang="en-US" dirty="0" err="1" smtClean="0"/>
              <a:t>Sapphira</a:t>
            </a:r>
            <a:r>
              <a:rPr lang="en-US" dirty="0" smtClean="0"/>
              <a:t> </a:t>
            </a:r>
            <a:r>
              <a:rPr lang="en-US" u="sng" dirty="0" smtClean="0"/>
              <a:t>lied to God</a:t>
            </a:r>
            <a:r>
              <a:rPr lang="en-US" dirty="0" smtClean="0"/>
              <a:t> and were sorely punished (5:1-11).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Immediately following the selfless example of Barnabas is a self-focused couple.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u="sng" dirty="0" smtClean="0"/>
              <a:t>Satan</a:t>
            </a:r>
            <a:r>
              <a:rPr lang="en-US" dirty="0" smtClean="0"/>
              <a:t> had influenced the couple to lie (to the apostles &amp; God) about the matter (5:3).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Ananias and </a:t>
            </a:r>
            <a:r>
              <a:rPr lang="en-US" dirty="0" err="1" smtClean="0"/>
              <a:t>Sapphira</a:t>
            </a:r>
            <a:r>
              <a:rPr lang="en-US" dirty="0" smtClean="0"/>
              <a:t> were </a:t>
            </a:r>
            <a:r>
              <a:rPr lang="en-US" u="sng" dirty="0" smtClean="0"/>
              <a:t>punished immediately</a:t>
            </a:r>
            <a:r>
              <a:rPr lang="en-US" dirty="0" smtClean="0"/>
              <a:t> for their sin (5:5-10). 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impact of this act of discipline was “</a:t>
            </a:r>
            <a:r>
              <a:rPr lang="en-US" u="sng" dirty="0" smtClean="0"/>
              <a:t>great fear</a:t>
            </a:r>
            <a:r>
              <a:rPr lang="en-US" dirty="0" smtClean="0"/>
              <a:t> upon all” (5:5, 11).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u="sng" dirty="0" smtClean="0"/>
              <a:t>Satan</a:t>
            </a:r>
            <a:r>
              <a:rPr lang="en-US" dirty="0" smtClean="0"/>
              <a:t> can influence even Christians to great sin, but only if they </a:t>
            </a:r>
            <a:r>
              <a:rPr lang="en-US" u="sng" dirty="0" smtClean="0"/>
              <a:t>let him</a:t>
            </a:r>
            <a:r>
              <a:rPr lang="en-US" dirty="0" smtClean="0"/>
              <a:t>!</a:t>
            </a:r>
          </a:p>
          <a:p>
            <a:pPr marL="460375" indent="-460375">
              <a:buFont typeface="+mj-lt"/>
              <a:buAutoNum type="alphaUcPeriod"/>
            </a:pPr>
            <a:r>
              <a:rPr lang="en-US" u="sng" dirty="0" smtClean="0"/>
              <a:t>Lying</a:t>
            </a:r>
            <a:r>
              <a:rPr lang="en-US" dirty="0" smtClean="0"/>
              <a:t> is a horrible sin!</a:t>
            </a:r>
          </a:p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The growth of the church is directly tied to how the church handles </a:t>
            </a:r>
            <a:r>
              <a:rPr lang="en-US" u="sng" dirty="0" smtClean="0"/>
              <a:t>sin in its midst</a:t>
            </a:r>
            <a:r>
              <a:rPr lang="en-US" dirty="0" smtClean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The church continued to grow </a:t>
            </a:r>
            <a:r>
              <a:rPr lang="en-US" u="sng" dirty="0" smtClean="0"/>
              <a:t>in number</a:t>
            </a:r>
            <a:r>
              <a:rPr lang="en-US" dirty="0" smtClean="0"/>
              <a:t> and </a:t>
            </a:r>
            <a:r>
              <a:rPr lang="en-US" u="sng" dirty="0" smtClean="0"/>
              <a:t>in influence</a:t>
            </a:r>
            <a:r>
              <a:rPr lang="en-US" dirty="0" smtClean="0"/>
              <a:t> (5:12-16).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“Many signs and wonders” coupled with daily teaching of truth led to great growth.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Multitudes of people thronged the streets to experience a miracle from the apostles.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57800"/>
            <a:ext cx="8458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ct val="20000"/>
              </a:spcBef>
              <a:buFont typeface="+mj-lt"/>
              <a:buAutoNum type="alphaUcPeriod" startAt="4"/>
            </a:pPr>
            <a:r>
              <a:rPr lang="en-US" sz="2800" b="1" dirty="0" smtClean="0"/>
              <a:t>So-called “modern-day healers” should take note – “They were all healed” (5:16).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41910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42370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The apostles chose, in the face of persecution, to “</a:t>
            </a:r>
            <a:r>
              <a:rPr lang="en-US" u="sng" dirty="0" smtClean="0"/>
              <a:t>obey</a:t>
            </a:r>
            <a:r>
              <a:rPr lang="en-US" dirty="0" smtClean="0"/>
              <a:t> God rather than men” (5:17-32).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Apostles were arrested &amp; imprisoned for preaching (5:17-18, 28).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An angel freed them and told them, “</a:t>
            </a:r>
            <a:r>
              <a:rPr lang="en-US" u="sng" dirty="0" smtClean="0"/>
              <a:t>Go, stand and speak</a:t>
            </a:r>
            <a:r>
              <a:rPr lang="en-US" dirty="0" smtClean="0"/>
              <a:t> all the words” (5:19-20).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Early in the morning, they went back to the </a:t>
            </a:r>
            <a:r>
              <a:rPr lang="en-US" u="sng" dirty="0" smtClean="0"/>
              <a:t>same</a:t>
            </a:r>
            <a:r>
              <a:rPr lang="en-US" dirty="0" smtClean="0"/>
              <a:t> place, preaching the </a:t>
            </a:r>
            <a:r>
              <a:rPr lang="en-US" u="sng" dirty="0" smtClean="0"/>
              <a:t>same</a:t>
            </a:r>
            <a:r>
              <a:rPr lang="en-US" dirty="0" smtClean="0"/>
              <a:t> (5:21).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were found by the authorities in the temple, “standing and teaching” (5:25).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apostles were then taken before the Sanhedrin and (5:28):</a:t>
            </a:r>
          </a:p>
          <a:p>
            <a:pPr lvl="2" indent="-285750">
              <a:buFont typeface="+mj-lt"/>
              <a:buAutoNum type="alphaLcParenR"/>
            </a:pPr>
            <a:r>
              <a:rPr lang="en-US" sz="2200" dirty="0" smtClean="0"/>
              <a:t>They were reminded of the command not to teach (cf. 4:17-18).</a:t>
            </a:r>
          </a:p>
          <a:p>
            <a:pPr lvl="2" indent="-285750">
              <a:buFont typeface="+mj-lt"/>
              <a:buAutoNum type="alphaLcParenR"/>
            </a:pPr>
            <a:r>
              <a:rPr lang="en-US" sz="2200" dirty="0" smtClean="0"/>
              <a:t>They were accused of covering all of Jerusalem with the gospel.</a:t>
            </a:r>
          </a:p>
          <a:p>
            <a:pPr lvl="2" indent="-285750">
              <a:buFont typeface="+mj-lt"/>
              <a:buAutoNum type="alphaLcParenR"/>
            </a:pPr>
            <a:r>
              <a:rPr lang="en-US" sz="2200" dirty="0" smtClean="0"/>
              <a:t>They were accused of trying to put the blood of Jesus’ death on council’s hands.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386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Lesson 9: The Impact of the First Persecution Against the Church (5:1-42)</vt:lpstr>
      <vt:lpstr>Overview of the Passage &amp; Helpful Facts for Further Bible Study</vt:lpstr>
      <vt:lpstr>PowerPoint Presentation</vt:lpstr>
      <vt:lpstr>Overview of the Passage &amp; Helpful Facts for Further Bible Study</vt:lpstr>
      <vt:lpstr>Overview of the Passage &amp; Helpful Facts for Further Bible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38</cp:revision>
  <dcterms:created xsi:type="dcterms:W3CDTF">2013-01-23T13:30:16Z</dcterms:created>
  <dcterms:modified xsi:type="dcterms:W3CDTF">2013-04-19T13:54:44Z</dcterms:modified>
</cp:coreProperties>
</file>